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AE4EC-1CC1-4CCA-811C-46078A9E3BD1}" type="datetimeFigureOut">
              <a:rPr lang="ru-RU" smtClean="0"/>
              <a:pPr/>
              <a:t>18.07.2024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CFE2A-5B47-4C63-88D6-99E717AB47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AE4EC-1CC1-4CCA-811C-46078A9E3BD1}" type="datetimeFigureOut">
              <a:rPr lang="ru-RU" smtClean="0"/>
              <a:pPr/>
              <a:t>18.07.2024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CFE2A-5B47-4C63-88D6-99E717AB4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AE4EC-1CC1-4CCA-811C-46078A9E3BD1}" type="datetimeFigureOut">
              <a:rPr lang="ru-RU" smtClean="0"/>
              <a:pPr/>
              <a:t>18.07.2024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CFE2A-5B47-4C63-88D6-99E717AB4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AE4EC-1CC1-4CCA-811C-46078A9E3BD1}" type="datetimeFigureOut">
              <a:rPr lang="ru-RU" smtClean="0"/>
              <a:pPr/>
              <a:t>18.07.2024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CFE2A-5B47-4C63-88D6-99E717AB4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AE4EC-1CC1-4CCA-811C-46078A9E3BD1}" type="datetimeFigureOut">
              <a:rPr lang="ru-RU" smtClean="0"/>
              <a:pPr/>
              <a:t>18.07.2024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CFE2A-5B47-4C63-88D6-99E717AB47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AE4EC-1CC1-4CCA-811C-46078A9E3BD1}" type="datetimeFigureOut">
              <a:rPr lang="ru-RU" smtClean="0"/>
              <a:pPr/>
              <a:t>18.07.2024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CFE2A-5B47-4C63-88D6-99E717AB4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AE4EC-1CC1-4CCA-811C-46078A9E3BD1}" type="datetimeFigureOut">
              <a:rPr lang="ru-RU" smtClean="0"/>
              <a:pPr/>
              <a:t>18.07.2024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CFE2A-5B47-4C63-88D6-99E717AB4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AE4EC-1CC1-4CCA-811C-46078A9E3BD1}" type="datetimeFigureOut">
              <a:rPr lang="ru-RU" smtClean="0"/>
              <a:pPr/>
              <a:t>18.07.2024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CFE2A-5B47-4C63-88D6-99E717AB4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AE4EC-1CC1-4CCA-811C-46078A9E3BD1}" type="datetimeFigureOut">
              <a:rPr lang="ru-RU" smtClean="0"/>
              <a:pPr/>
              <a:t>18.07.2024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CFE2A-5B47-4C63-88D6-99E717AB47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AE4EC-1CC1-4CCA-811C-46078A9E3BD1}" type="datetimeFigureOut">
              <a:rPr lang="ru-RU" smtClean="0"/>
              <a:pPr/>
              <a:t>18.07.2024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CFE2A-5B47-4C63-88D6-99E717AB4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AE4EC-1CC1-4CCA-811C-46078A9E3BD1}" type="datetimeFigureOut">
              <a:rPr lang="ru-RU" smtClean="0"/>
              <a:pPr/>
              <a:t>18.07.2024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CFE2A-5B47-4C63-88D6-99E717AB47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98AE4EC-1CC1-4CCA-811C-46078A9E3BD1}" type="datetimeFigureOut">
              <a:rPr lang="ru-RU" smtClean="0"/>
              <a:pPr/>
              <a:t>18.07.2024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6CCFE2A-5B47-4C63-88D6-99E717AB47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7020272" y="1700808"/>
            <a:ext cx="1440160" cy="792088"/>
          </a:xfrm>
          <a:prstGeom prst="roundRect">
            <a:avLst>
              <a:gd name="adj" fmla="val 251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Хозяйственная деятельность</a:t>
            </a:r>
            <a:endParaRPr lang="ru-RU" sz="14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7544" y="1628800"/>
            <a:ext cx="1584176" cy="914400"/>
          </a:xfrm>
          <a:prstGeom prst="roundRect">
            <a:avLst>
              <a:gd name="adj" fmla="val 242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Финансовая деятельность</a:t>
            </a:r>
            <a:endParaRPr lang="ru-RU" sz="14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16016" y="1700808"/>
            <a:ext cx="144016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Воспитательная деятельность</a:t>
            </a:r>
            <a:endParaRPr lang="ru-RU" sz="1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7544" y="3284984"/>
            <a:ext cx="151216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Главный бухгалтер</a:t>
            </a:r>
          </a:p>
          <a:p>
            <a:pPr algn="ctr"/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55776" y="1700808"/>
            <a:ext cx="158417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Медицинская деятельность</a:t>
            </a:r>
            <a:endParaRPr lang="ru-RU" sz="1400" b="1" dirty="0"/>
          </a:p>
        </p:txBody>
      </p:sp>
      <p:sp>
        <p:nvSpPr>
          <p:cNvPr id="17" name="Лента лицом вверх 16"/>
          <p:cNvSpPr/>
          <p:nvPr/>
        </p:nvSpPr>
        <p:spPr>
          <a:xfrm>
            <a:off x="2339752" y="332656"/>
            <a:ext cx="4320480" cy="61264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Директор</a:t>
            </a:r>
          </a:p>
          <a:p>
            <a:pPr algn="ctr"/>
            <a:endParaRPr lang="ru-RU" sz="1600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7504" y="4653136"/>
            <a:ext cx="172819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Бухгалтерия</a:t>
            </a:r>
          </a:p>
          <a:p>
            <a:pPr algn="ctr"/>
            <a:endParaRPr lang="ru-RU" sz="1400" dirty="0" smtClean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635896" y="5733256"/>
            <a:ext cx="201622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Отделение социальной диагностики и социально – правовой помощи</a:t>
            </a:r>
          </a:p>
          <a:p>
            <a:pPr algn="ctr"/>
            <a:endParaRPr lang="ru-RU" sz="1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092280" y="3140968"/>
            <a:ext cx="158417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Заведующий хозяйством</a:t>
            </a:r>
          </a:p>
          <a:p>
            <a:pPr algn="ctr"/>
            <a:endParaRPr lang="ru-RU" sz="14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716016" y="3284984"/>
            <a:ext cx="158417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Заместитель директора</a:t>
            </a:r>
          </a:p>
          <a:p>
            <a:pPr algn="ctr"/>
            <a:endParaRPr lang="ru-RU" sz="14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555776" y="4653136"/>
            <a:ext cx="158417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Медицинский персонал</a:t>
            </a:r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83768" y="3212976"/>
            <a:ext cx="158417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Врач – педиатр</a:t>
            </a:r>
          </a:p>
          <a:p>
            <a:pPr algn="ctr"/>
            <a:endParaRPr lang="ru-RU" sz="14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444208" y="4365104"/>
            <a:ext cx="115212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Работники рабочих профессий</a:t>
            </a:r>
            <a:endParaRPr lang="ru-RU" sz="14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868144" y="5733256"/>
            <a:ext cx="194421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Отделение социальной реабилитации (социальный приют)</a:t>
            </a:r>
          </a:p>
          <a:p>
            <a:pPr algn="ctr"/>
            <a:endParaRPr lang="ru-RU" sz="12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740352" y="4365104"/>
            <a:ext cx="12961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Заведующий складом</a:t>
            </a:r>
            <a:endParaRPr lang="ru-RU" sz="1400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 rot="5400000">
            <a:off x="1008398" y="2960154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H="1">
            <a:off x="6228184" y="1052736"/>
            <a:ext cx="64807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6200000" flipH="1">
            <a:off x="4932040" y="1268760"/>
            <a:ext cx="64807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3023828" y="1160748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0800000" flipV="1">
            <a:off x="1619672" y="980728"/>
            <a:ext cx="100811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10800000">
            <a:off x="3707904" y="2780928"/>
            <a:ext cx="93610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 flipH="1" flipV="1">
            <a:off x="6408204" y="2672916"/>
            <a:ext cx="72008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rot="5400000">
            <a:off x="5220072" y="2996952"/>
            <a:ext cx="43284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rot="16200000" flipH="1">
            <a:off x="5652120" y="4581128"/>
            <a:ext cx="122413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rot="5400000">
            <a:off x="4139952" y="4653136"/>
            <a:ext cx="122413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rot="5400000">
            <a:off x="7631943" y="2889337"/>
            <a:ext cx="36083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rot="5400000">
            <a:off x="6948264" y="4077072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rot="16200000" flipH="1">
            <a:off x="8496436" y="4113076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rot="5400000">
            <a:off x="647564" y="4257092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rot="5400000">
            <a:off x="3060626" y="2924150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rot="5400000">
            <a:off x="3023828" y="440110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Скругленный прямоугольник 35"/>
          <p:cNvSpPr/>
          <p:nvPr/>
        </p:nvSpPr>
        <p:spPr>
          <a:xfrm>
            <a:off x="1331640" y="5877272"/>
            <a:ext cx="172819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Специалист по закупкам</a:t>
            </a:r>
          </a:p>
          <a:p>
            <a:pPr algn="ctr"/>
            <a:endParaRPr lang="ru-RU" sz="1400" dirty="0" smtClean="0"/>
          </a:p>
        </p:txBody>
      </p:sp>
      <p:cxnSp>
        <p:nvCxnSpPr>
          <p:cNvPr id="37" name="Прямая со стрелкой 36"/>
          <p:cNvCxnSpPr/>
          <p:nvPr/>
        </p:nvCxnSpPr>
        <p:spPr>
          <a:xfrm rot="16200000" flipH="1">
            <a:off x="1259632" y="4797152"/>
            <a:ext cx="158417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619672" y="115225"/>
            <a:ext cx="547260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2D2D2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СТРУКТУРА УЧРЕЖДЕНИЯ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</TotalTime>
  <Words>46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Слайд 1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13</cp:revision>
  <dcterms:created xsi:type="dcterms:W3CDTF">2021-11-17T09:23:49Z</dcterms:created>
  <dcterms:modified xsi:type="dcterms:W3CDTF">2024-07-18T13:11:32Z</dcterms:modified>
</cp:coreProperties>
</file>