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63" r:id="rId3"/>
    <p:sldId id="876" r:id="rId4"/>
    <p:sldId id="871" r:id="rId5"/>
    <p:sldId id="879" r:id="rId6"/>
    <p:sldId id="872" r:id="rId7"/>
    <p:sldId id="269" r:id="rId8"/>
    <p:sldId id="873" r:id="rId9"/>
    <p:sldId id="856" r:id="rId10"/>
    <p:sldId id="843" r:id="rId11"/>
    <p:sldId id="875" r:id="rId12"/>
    <p:sldId id="878" r:id="rId13"/>
    <p:sldId id="877" r:id="rId14"/>
    <p:sldId id="837" r:id="rId15"/>
    <p:sldId id="858" r:id="rId16"/>
    <p:sldId id="860" r:id="rId17"/>
    <p:sldId id="852" r:id="rId18"/>
    <p:sldId id="850" r:id="rId19"/>
    <p:sldId id="862" r:id="rId20"/>
  </p:sldIdLst>
  <p:sldSz cx="12192000" cy="6858000"/>
  <p:notesSz cx="6858000" cy="9144000"/>
  <p:embeddedFontLs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olos Text" panose="020B0604020202020204" charset="-52"/>
      <p:regular r:id="rId32"/>
      <p:bold r:id="rId33"/>
    </p:embeddedFont>
    <p:embeddedFont>
      <p:font typeface="Open Sans Medium" panose="020B0604020202020204" charset="0"/>
      <p:regular r:id="rId34"/>
      <p:italic r:id="rId35"/>
    </p:embeddedFont>
    <p:embeddedFont>
      <p:font typeface="Cascadia Mono SemiBold" panose="020B0609020000020004" pitchFamily="49" charset="0"/>
      <p:bold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21.07.2025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21.07.2025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21.07.2025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sv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37.png"/><Relationship Id="rId12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310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8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50.png"/><Relationship Id="rId4" Type="http://schemas.openxmlformats.org/officeDocument/2006/relationships/image" Target="../media/image9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svg"/><Relationship Id="rId7" Type="http://schemas.openxmlformats.org/officeDocument/2006/relationships/image" Target="../media/image5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90292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14746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9BA00E-B196-4C0C-4F3D-2C43EFB3EC88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0A231D-99FE-A0F5-7FAC-D1017226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10" name="Рисунок 6">
              <a:extLst>
                <a:ext uri="{FF2B5EF4-FFF2-40B4-BE49-F238E27FC236}">
                  <a16:creationId xmlns:a16="http://schemas.microsoft.com/office/drawing/2014/main" id="{5356D5BC-6CB5-72F6-9B26-BDB9A5D5CEF0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6" name="Рисунок 6">
                <a:extLst>
                  <a:ext uri="{FF2B5EF4-FFF2-40B4-BE49-F238E27FC236}">
                    <a16:creationId xmlns:a16="http://schemas.microsoft.com/office/drawing/2014/main" id="{E0CCA20D-4013-2D74-0E18-C69736D13023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D27220C3-F7FF-E77E-6639-BBE1DABE9F1E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FD20F4C2-94E2-F7D2-FE53-9EB0905F0C8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Рисунок 6">
                <a:extLst>
                  <a:ext uri="{FF2B5EF4-FFF2-40B4-BE49-F238E27FC236}">
                    <a16:creationId xmlns:a16="http://schemas.microsoft.com/office/drawing/2014/main" id="{B393E2FB-98B2-8509-E919-7912007E5176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A30BB5AF-1EEF-F846-55F8-B83085CD614D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B061DFE3-BFC8-0DA2-0F92-ED25AAF42722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3777BCA2-EBBA-521A-7CFF-E2C319DD10DA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8FC6509-8647-1475-DC60-043D6FC4B46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F132ACD1-37AF-ABEF-DB74-06C9A9E42C4D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2751C798-036C-6F39-6D55-AE0CB2628716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FA67CA6F-762C-B42B-51AE-101B19CDA7F0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1CAA38E2-2A39-1083-EFB4-2FC5C3223B65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9B15567B-15D5-4129-CD16-E2719DDCB8E0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B02A40F-3BCA-91D3-2880-97B61A98A77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Рисунок 6">
              <a:extLst>
                <a:ext uri="{FF2B5EF4-FFF2-40B4-BE49-F238E27FC236}">
                  <a16:creationId xmlns:a16="http://schemas.microsoft.com/office/drawing/2014/main" id="{3118A19C-0AA4-8178-C30B-1F073E48168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2" name="Рисунок 6">
                <a:extLst>
                  <a:ext uri="{FF2B5EF4-FFF2-40B4-BE49-F238E27FC236}">
                    <a16:creationId xmlns:a16="http://schemas.microsoft.com/office/drawing/2014/main" id="{3C950B54-2596-C70B-6F9C-61A124446D1E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1658E513-808A-2121-A029-AC94FAE6045A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30E61257-0D58-DD8E-9A59-0E613F144F16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91AB12D9-38BF-0BDA-F8D7-8C1C4B361B6F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E1C3031A-510E-5DAB-AA1B-2EB5709CDCB0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119B38A8-540E-D29E-696A-B99EEB49025C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45F9836E-DE80-D8D5-0D15-13A5F5E92FE4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EB5FA4C4-5086-CA48-3B68-D88DF5316E1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6A7BE5CB-BB91-2A19-AF4E-4895D098EA0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50CC104A-7976-BFC0-F246-6BC6B8722CFB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02FF6D7E-CC54-CDCD-1117-B14C29E48B6F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Рисунок 6">
                <a:extLst>
                  <a:ext uri="{FF2B5EF4-FFF2-40B4-BE49-F238E27FC236}">
                    <a16:creationId xmlns:a16="http://schemas.microsoft.com/office/drawing/2014/main" id="{0AB47792-E558-1E97-3E43-49D95A4D50DE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E41A10F0-549E-EBB1-66E9-3FE038BB5FE1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51A275BF-86F3-2E49-D434-C4B58B0C10DD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9849341F-B5BC-494E-72E4-B23CB1249E55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CC71D1BF-4709-FF3D-DE10-DAFF7285C3A5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93560207-4A07-32D2-0AEC-20A59E3268BA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EDB53F79-DB32-4CCA-C8B9-BAC6FBEEF33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769AA828-33BF-F66F-C47D-B9FA77ED3C85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624FF432-10F0-886B-51CE-A37CA3742F7F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7F068D6-239A-2CFC-D33F-AE399AC1D436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31D38668-AFB6-9F8D-1CDB-AD826B4E4B18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2C3A938C-B7E7-8BDA-C991-2DED75EA5BE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A8520BA0-8999-380F-2143-B8D036D2C2DE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7374"/>
              </p:ext>
            </p:extLst>
          </p:nvPr>
        </p:nvGraphicFramePr>
        <p:xfrm>
          <a:off x="753035" y="1109561"/>
          <a:ext cx="11121467" cy="555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52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541178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533237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600" baseline="0" dirty="0">
                          <a:latin typeface="+mn-lt"/>
                          <a:cs typeface="Arial" panose="020B0604020202020204" pitchFamily="34" charset="0"/>
                        </a:rPr>
                        <a:t> выплат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ОПС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ПДС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</a:t>
                      </a:r>
                      <a:b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3411618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352979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326189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2357833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2357833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3411618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863303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317254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97812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836513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290464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951336"/>
            <a:ext cx="344293" cy="344293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670" y="6409343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10</a:t>
            </a:r>
            <a:endParaRPr lang="ru-RU" dirty="0">
              <a:solidFill>
                <a:schemeClr val="tx1">
                  <a:tint val="82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A1CB1-DD44-7EDB-1B47-C7BFC5401F7C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ВЫПЛАТ ПО ОПС И ПДС</a:t>
            </a:r>
          </a:p>
        </p:txBody>
      </p:sp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/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10"/>
            <a:ext cx="1925453" cy="3277312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775" y="1883724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27629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311823" y="1885218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</a:t>
            </a:r>
          </a:p>
        </p:txBody>
      </p:sp>
      <p:sp>
        <p:nvSpPr>
          <p:cNvPr id="128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7"/>
            <a:ext cx="3844473" cy="327629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45398" y="18624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0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0"/>
            <a:ext cx="3373749" cy="2344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</a:t>
            </a:r>
            <a:r>
              <a:rPr lang="ru-RU" sz="19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9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2673A"/>
                </a:solidFill>
              </a:rPr>
              <a:t>+</a:t>
            </a:r>
            <a:r>
              <a:rPr lang="ru-RU" sz="2400" b="1" dirty="0" smtClean="0">
                <a:solidFill>
                  <a:srgbClr val="F2673A"/>
                </a:solidFill>
              </a:rPr>
              <a:t> </a:t>
            </a:r>
            <a:r>
              <a:rPr lang="ru-RU" sz="2200" b="1" dirty="0" smtClean="0">
                <a:solidFill>
                  <a:srgbClr val="F2673A"/>
                </a:solidFill>
              </a:rPr>
              <a:t>Можно </a:t>
            </a:r>
            <a:r>
              <a:rPr lang="ru-RU" sz="2200" b="1" dirty="0">
                <a:solidFill>
                  <a:srgbClr val="F2673A"/>
                </a:solidFill>
              </a:rPr>
              <a:t>подать </a:t>
            </a:r>
            <a:endParaRPr lang="ru-RU" sz="2200" b="1" dirty="0" smtClean="0">
              <a:solidFill>
                <a:srgbClr val="F2673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2673A"/>
                </a:solidFill>
              </a:rPr>
              <a:t>заявление </a:t>
            </a:r>
            <a:r>
              <a:rPr lang="ru-RU" sz="2200" b="1" dirty="0">
                <a:solidFill>
                  <a:srgbClr val="F2673A"/>
                </a:solidFill>
              </a:rPr>
              <a:t/>
            </a:r>
            <a:br>
              <a:rPr lang="ru-RU" sz="2200" b="1" dirty="0">
                <a:solidFill>
                  <a:srgbClr val="F2673A"/>
                </a:solidFill>
              </a:rPr>
            </a:br>
            <a:r>
              <a:rPr lang="ru-RU" sz="22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046" y="5895649"/>
            <a:ext cx="114809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Примечание 1: законопроект №442970-8 принят ГД. С 1 октября 2025 г. заключить договор с НПФ и стать участником ПДС можно будет через портал «</a:t>
            </a:r>
            <a:r>
              <a:rPr lang="ru-RU"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10"/>
            <a:ext cx="2884933" cy="3277312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  <a:endParaRPr lang="ru-RU" sz="18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077532" y="1844962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98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35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38)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,5</a:t>
            </a:r>
            <a:r>
              <a:rPr lang="ru-RU" sz="28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миллионов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414,5</a:t>
            </a:r>
            <a:r>
              <a:rPr lang="ru-RU" sz="2800" b="1" dirty="0" smtClean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</a:t>
            </a:r>
            <a:r>
              <a:rPr lang="ru-RU" sz="18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2634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</a:t>
            </a:r>
            <a:r>
              <a:rPr lang="ru-RU" sz="1600" i="1" dirty="0" smtClean="0">
                <a:cs typeface="Arial" panose="020B0604020202020204" pitchFamily="34" charset="0"/>
              </a:rPr>
              <a:t>июля </a:t>
            </a:r>
            <a:r>
              <a:rPr lang="ru-RU" sz="1600" i="1" dirty="0"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взносов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</a:t>
            </a:r>
            <a:r>
              <a:rPr lang="ru-RU" sz="1600" b="1" dirty="0">
                <a:solidFill>
                  <a:srgbClr val="F2673A"/>
                </a:solidFill>
                <a:latin typeface="+mj-lt"/>
                <a:ea typeface="Open Sans" pitchFamily="2" charset="0"/>
                <a:cs typeface="Open Sans" pitchFamily="2" charset="0"/>
              </a:rPr>
              <a:t> ₽ </a:t>
            </a: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 </a:t>
            </a:r>
            <a:r>
              <a:rPr lang="ru-RU" sz="1400" dirty="0">
                <a:solidFill>
                  <a:srgbClr val="000000"/>
                </a:solidFill>
              </a:rPr>
              <a:t>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3A76BB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2400" b="1" dirty="0">
              <a:solidFill>
                <a:srgbClr val="3A76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434343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1800" b="1" dirty="0">
              <a:solidFill>
                <a:srgbClr val="4343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</a:t>
            </a:r>
            <a:r>
              <a:rPr lang="ru-RU" sz="1600" b="1" dirty="0">
                <a:solidFill>
                  <a:srgbClr val="14102E"/>
                </a:solidFill>
                <a:latin typeface="+mj-lt"/>
              </a:rPr>
              <a:t>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4701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j-lt"/>
                <a:ea typeface="Open Sans Medium" pitchFamily="2" charset="0"/>
                <a:cs typeface="Open Sans Medium" pitchFamily="2" charset="0"/>
              </a:rPr>
              <a:t>₽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20816" y="3208019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20816" y="4565041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1327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5C5E1B-68CC-DF6D-0362-4E949A2064F3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5830A2-B5F2-8A35-EA2E-6A5E308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1C65AFC6-8650-C9C3-0675-C6264AB19C2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4" name="Рисунок 6">
                <a:extLst>
                  <a:ext uri="{FF2B5EF4-FFF2-40B4-BE49-F238E27FC236}">
                    <a16:creationId xmlns:a16="http://schemas.microsoft.com/office/drawing/2014/main" id="{34EEA908-62A5-AEB1-2322-1576394D5441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7481B7D-7417-4B61-4195-4B0A968F1E71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528295F6-C16A-6614-613F-46F487DE907D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6">
                <a:extLst>
                  <a:ext uri="{FF2B5EF4-FFF2-40B4-BE49-F238E27FC236}">
                    <a16:creationId xmlns:a16="http://schemas.microsoft.com/office/drawing/2014/main" id="{02B8D519-E3B1-EAD2-B158-A45CBE99A278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131BE486-015A-851F-9FEB-1F0864434873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5E0049B5-8D33-2F7F-2894-275284CD7E4B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78CDC475-E4F5-169A-2299-E65D777F6711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DB96A183-A90A-17FF-2394-ACC4E24FE85C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E6F8DD6B-E80A-7D4C-DF81-BB847ED0FCD0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C4464B1-8880-A6DA-DF57-17744C4238C1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C191F14E-D523-7541-D1E3-0BEE6DBB3F7A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8933CC11-C16F-3B34-5D48-316F224219C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B72F1B0B-A475-BC1E-9576-78AE1F87CA79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4224F440-7A15-E648-9653-CB84BB41108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Рисунок 6">
              <a:extLst>
                <a:ext uri="{FF2B5EF4-FFF2-40B4-BE49-F238E27FC236}">
                  <a16:creationId xmlns:a16="http://schemas.microsoft.com/office/drawing/2014/main" id="{16E50B4A-6548-B018-2A40-FD3B6E1C0617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0" name="Рисунок 6">
                <a:extLst>
                  <a:ext uri="{FF2B5EF4-FFF2-40B4-BE49-F238E27FC236}">
                    <a16:creationId xmlns:a16="http://schemas.microsoft.com/office/drawing/2014/main" id="{8794E66C-4B4E-0A99-2417-744523C23769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0649A2EC-5DAD-4A3B-B0DC-00B99F4772D7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EFFD4702-BCA3-A7C6-7192-5ECDEFB42297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BA2894-C161-834C-4417-72338FD866F9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0FA2FA8-3737-1335-B153-B7EEAF7D7448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7E1B5C5C-BD8A-4573-B8E6-8A22B856045E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9A989BA6-49F7-2F0C-2BEF-EE193F113F1E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ABE2B027-9328-05E3-2271-56FD5D73EA24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2A7E32F1-BF96-06F0-BBDC-F5EF427C136D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308482D7-5F66-07F3-AF5F-9D15F1A964EE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D31CEA65-7C8A-ECE6-88F0-B6F7D530127C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Рисунок 6">
                <a:extLst>
                  <a:ext uri="{FF2B5EF4-FFF2-40B4-BE49-F238E27FC236}">
                    <a16:creationId xmlns:a16="http://schemas.microsoft.com/office/drawing/2014/main" id="{894C8AF9-DAF2-986B-AC41-8CA956A6EB9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A5238C99-ADA6-0FE3-B617-EA9E8BDA62D6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E82761AB-C0BF-D1B0-294F-5988A9E5D43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3D4BAC83-210F-E1BD-054D-0C206AEF80F8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460D648B-88B3-239F-481C-E30A7BFDD3F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6EDF5FA7-073D-D1D1-32AA-6D3940B4114C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45E66E07-A56F-7750-B482-2B80CA7F5AA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E8D4F96F-1B8D-9A7C-4C82-99E6DD7153B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2B0A0615-8B6F-0935-3F9E-B70685252254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B81DF51-2385-091D-5393-9AFF298BFBA2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DE6BF777-091F-88F5-5481-90703931BA2F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8DD477A-0F66-02B2-1919-4B9D5A0844D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C4FF2A97-E198-0881-2E6E-C56B51D7DBB1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14084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6088423"/>
            <a:ext cx="2187220" cy="404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8452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561D1425-85C5-6A31-AC78-1FA0266C70C8}"/>
              </a:ext>
            </a:extLst>
          </p:cNvPr>
          <p:cNvGrpSpPr/>
          <p:nvPr/>
        </p:nvGrpSpPr>
        <p:grpSpPr>
          <a:xfrm>
            <a:off x="8913061" y="4318087"/>
            <a:ext cx="1132472" cy="1428120"/>
            <a:chOff x="8913061" y="4318087"/>
            <a:chExt cx="1132472" cy="1428120"/>
          </a:xfrm>
        </p:grpSpPr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B95B6747-CCE6-1BC6-0080-F6AA69E9DEFD}"/>
                </a:ext>
              </a:extLst>
            </p:cNvPr>
            <p:cNvSpPr/>
            <p:nvPr/>
          </p:nvSpPr>
          <p:spPr>
            <a:xfrm flipH="1">
              <a:off x="8913061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E5CFD6F4-3BBB-1C27-80F1-2C7C7002B1E2}"/>
                </a:ext>
              </a:extLst>
            </p:cNvPr>
            <p:cNvSpPr/>
            <p:nvPr/>
          </p:nvSpPr>
          <p:spPr>
            <a:xfrm>
              <a:off x="997286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EECEDD1-8F6E-D027-F1B4-C3051826F76D}"/>
                </a:ext>
              </a:extLst>
            </p:cNvPr>
            <p:cNvSpPr/>
            <p:nvPr/>
          </p:nvSpPr>
          <p:spPr>
            <a:xfrm>
              <a:off x="9536629" y="5080679"/>
              <a:ext cx="72669" cy="131815"/>
            </a:xfrm>
            <a:custGeom>
              <a:avLst/>
              <a:gdLst>
                <a:gd name="connsiteX0" fmla="*/ 7278 w 72669"/>
                <a:gd name="connsiteY0" fmla="*/ 92220 h 131815"/>
                <a:gd name="connsiteX1" fmla="*/ 27471 w 72669"/>
                <a:gd name="connsiteY1" fmla="*/ 131558 h 131815"/>
                <a:gd name="connsiteX2" fmla="*/ 42616 w 72669"/>
                <a:gd name="connsiteY2" fmla="*/ 48691 h 131815"/>
                <a:gd name="connsiteX3" fmla="*/ 53475 w 72669"/>
                <a:gd name="connsiteY3" fmla="*/ 61930 h 131815"/>
                <a:gd name="connsiteX4" fmla="*/ 55570 w 72669"/>
                <a:gd name="connsiteY4" fmla="*/ 90220 h 131815"/>
                <a:gd name="connsiteX5" fmla="*/ 68143 w 72669"/>
                <a:gd name="connsiteY5" fmla="*/ 25926 h 131815"/>
                <a:gd name="connsiteX6" fmla="*/ 64143 w 72669"/>
                <a:gd name="connsiteY6" fmla="*/ 17544 h 131815"/>
                <a:gd name="connsiteX7" fmla="*/ 37282 w 72669"/>
                <a:gd name="connsiteY7" fmla="*/ 18 h 131815"/>
                <a:gd name="connsiteX8" fmla="*/ 36901 w 72669"/>
                <a:gd name="connsiteY8" fmla="*/ 18 h 131815"/>
                <a:gd name="connsiteX9" fmla="*/ 5945 w 72669"/>
                <a:gd name="connsiteY9" fmla="*/ 22211 h 131815"/>
                <a:gd name="connsiteX10" fmla="*/ 7374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7278" y="92220"/>
                  </a:moveTo>
                  <a:cubicBezTo>
                    <a:pt x="27471" y="131558"/>
                    <a:pt x="20328" y="129939"/>
                    <a:pt x="27471" y="131558"/>
                  </a:cubicBezTo>
                  <a:cubicBezTo>
                    <a:pt x="43759" y="135177"/>
                    <a:pt x="11469" y="100221"/>
                    <a:pt x="42616" y="48691"/>
                  </a:cubicBezTo>
                  <a:cubicBezTo>
                    <a:pt x="49093" y="37927"/>
                    <a:pt x="56237" y="49071"/>
                    <a:pt x="53475" y="61930"/>
                  </a:cubicBezTo>
                  <a:cubicBezTo>
                    <a:pt x="50712" y="74789"/>
                    <a:pt x="43092" y="90315"/>
                    <a:pt x="55570" y="90220"/>
                  </a:cubicBezTo>
                  <a:cubicBezTo>
                    <a:pt x="55570" y="90220"/>
                    <a:pt x="83288" y="59073"/>
                    <a:pt x="68143" y="25926"/>
                  </a:cubicBezTo>
                  <a:cubicBezTo>
                    <a:pt x="66619" y="22687"/>
                    <a:pt x="65286" y="19925"/>
                    <a:pt x="64143" y="17544"/>
                  </a:cubicBezTo>
                  <a:cubicBezTo>
                    <a:pt x="59094" y="7162"/>
                    <a:pt x="48807" y="399"/>
                    <a:pt x="37282" y="18"/>
                  </a:cubicBezTo>
                  <a:lnTo>
                    <a:pt x="36901" y="18"/>
                  </a:lnTo>
                  <a:cubicBezTo>
                    <a:pt x="22709" y="-459"/>
                    <a:pt x="10041" y="8685"/>
                    <a:pt x="5945" y="22211"/>
                  </a:cubicBezTo>
                  <a:cubicBezTo>
                    <a:pt x="135" y="41452"/>
                    <a:pt x="-4437" y="69264"/>
                    <a:pt x="7374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D71F66C-C344-ED81-6472-C7A0002E0DE1}"/>
                </a:ext>
              </a:extLst>
            </p:cNvPr>
            <p:cNvSpPr/>
            <p:nvPr/>
          </p:nvSpPr>
          <p:spPr>
            <a:xfrm>
              <a:off x="952128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50E2F8B-2C08-0C3A-C46E-AC331F7CDE73}"/>
                </a:ext>
              </a:extLst>
            </p:cNvPr>
            <p:cNvSpPr/>
            <p:nvPr/>
          </p:nvSpPr>
          <p:spPr>
            <a:xfrm>
              <a:off x="9251395" y="4561965"/>
              <a:ext cx="205454" cy="538448"/>
            </a:xfrm>
            <a:custGeom>
              <a:avLst/>
              <a:gdLst>
                <a:gd name="connsiteX0" fmla="*/ 205454 w 205454"/>
                <a:gd name="connsiteY0" fmla="*/ 35814 h 538448"/>
                <a:gd name="connsiteX1" fmla="*/ 176689 w 205454"/>
                <a:gd name="connsiteY1" fmla="*/ 538448 h 538448"/>
                <a:gd name="connsiteX2" fmla="*/ 4096 w 205454"/>
                <a:gd name="connsiteY2" fmla="*/ 538448 h 538448"/>
                <a:gd name="connsiteX3" fmla="*/ 0 w 205454"/>
                <a:gd name="connsiteY3" fmla="*/ 0 h 538448"/>
                <a:gd name="connsiteX4" fmla="*/ 93536 w 205454"/>
                <a:gd name="connsiteY4" fmla="*/ 9334 h 538448"/>
                <a:gd name="connsiteX5" fmla="*/ 205454 w 205454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4" h="538448">
                  <a:moveTo>
                    <a:pt x="205454" y="35814"/>
                  </a:moveTo>
                  <a:lnTo>
                    <a:pt x="176689" y="538448"/>
                  </a:lnTo>
                  <a:lnTo>
                    <a:pt x="4096" y="538448"/>
                  </a:lnTo>
                  <a:lnTo>
                    <a:pt x="0" y="0"/>
                  </a:lnTo>
                  <a:lnTo>
                    <a:pt x="93536" y="9334"/>
                  </a:lnTo>
                  <a:lnTo>
                    <a:pt x="205454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C370E89-1A4D-4A9F-46C5-DF15F4F70AC9}"/>
                </a:ext>
              </a:extLst>
            </p:cNvPr>
            <p:cNvSpPr/>
            <p:nvPr/>
          </p:nvSpPr>
          <p:spPr>
            <a:xfrm>
              <a:off x="9054132" y="4561965"/>
              <a:ext cx="201358" cy="538448"/>
            </a:xfrm>
            <a:custGeom>
              <a:avLst/>
              <a:gdLst>
                <a:gd name="connsiteX0" fmla="*/ 0 w 201358"/>
                <a:gd name="connsiteY0" fmla="*/ 35814 h 538448"/>
                <a:gd name="connsiteX1" fmla="*/ 28670 w 201358"/>
                <a:gd name="connsiteY1" fmla="*/ 538448 h 538448"/>
                <a:gd name="connsiteX2" fmla="*/ 201359 w 201358"/>
                <a:gd name="connsiteY2" fmla="*/ 538448 h 538448"/>
                <a:gd name="connsiteX3" fmla="*/ 197263 w 201358"/>
                <a:gd name="connsiteY3" fmla="*/ 0 h 538448"/>
                <a:gd name="connsiteX4" fmla="*/ 111919 w 201358"/>
                <a:gd name="connsiteY4" fmla="*/ 9334 h 538448"/>
                <a:gd name="connsiteX5" fmla="*/ 0 w 201358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58" h="538448">
                  <a:moveTo>
                    <a:pt x="0" y="35814"/>
                  </a:moveTo>
                  <a:lnTo>
                    <a:pt x="28670" y="538448"/>
                  </a:lnTo>
                  <a:lnTo>
                    <a:pt x="201359" y="538448"/>
                  </a:lnTo>
                  <a:lnTo>
                    <a:pt x="197263" y="0"/>
                  </a:lnTo>
                  <a:lnTo>
                    <a:pt x="111919" y="9334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F1F80EE-728F-6692-D2ED-88F929993F7C}"/>
                </a:ext>
              </a:extLst>
            </p:cNvPr>
            <p:cNvSpPr/>
            <p:nvPr/>
          </p:nvSpPr>
          <p:spPr>
            <a:xfrm>
              <a:off x="9090422" y="4978874"/>
              <a:ext cx="319182" cy="141184"/>
            </a:xfrm>
            <a:custGeom>
              <a:avLst/>
              <a:gdLst>
                <a:gd name="connsiteX0" fmla="*/ 319183 w 319182"/>
                <a:gd name="connsiteY0" fmla="*/ 121539 h 141184"/>
                <a:gd name="connsiteX1" fmla="*/ 0 w 319182"/>
                <a:gd name="connsiteY1" fmla="*/ 121539 h 141184"/>
                <a:gd name="connsiteX2" fmla="*/ 0 w 319182"/>
                <a:gd name="connsiteY2" fmla="*/ 0 h 141184"/>
                <a:gd name="connsiteX3" fmla="*/ 319183 w 319182"/>
                <a:gd name="connsiteY3" fmla="*/ 0 h 141184"/>
                <a:gd name="connsiteX4" fmla="*/ 319183 w 319182"/>
                <a:gd name="connsiteY4" fmla="*/ 121539 h 1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82" h="141184">
                  <a:moveTo>
                    <a:pt x="319183" y="121539"/>
                  </a:moveTo>
                  <a:cubicBezTo>
                    <a:pt x="214313" y="147733"/>
                    <a:pt x="104870" y="147733"/>
                    <a:pt x="0" y="121539"/>
                  </a:cubicBezTo>
                  <a:lnTo>
                    <a:pt x="0" y="0"/>
                  </a:lnTo>
                  <a:lnTo>
                    <a:pt x="319183" y="0"/>
                  </a:lnTo>
                  <a:lnTo>
                    <a:pt x="319183" y="121539"/>
                  </a:lnTo>
                  <a:close/>
                </a:path>
              </a:pathLst>
            </a:custGeom>
            <a:solidFill>
              <a:srgbClr val="499AA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8B8846-4A53-AE23-7820-AD0431EC91B5}"/>
                </a:ext>
              </a:extLst>
            </p:cNvPr>
            <p:cNvSpPr/>
            <p:nvPr/>
          </p:nvSpPr>
          <p:spPr>
            <a:xfrm>
              <a:off x="9239774" y="4588444"/>
              <a:ext cx="15716" cy="3619"/>
            </a:xfrm>
            <a:custGeom>
              <a:avLst/>
              <a:gdLst>
                <a:gd name="connsiteX0" fmla="*/ 15716 w 15716"/>
                <a:gd name="connsiteY0" fmla="*/ 0 h 3619"/>
                <a:gd name="connsiteX1" fmla="*/ 0 w 15716"/>
                <a:gd name="connsiteY1" fmla="*/ 3619 h 3619"/>
                <a:gd name="connsiteX2" fmla="*/ 15716 w 15716"/>
                <a:gd name="connsiteY2" fmla="*/ 3619 h 3619"/>
                <a:gd name="connsiteX3" fmla="*/ 15716 w 15716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" h="3619">
                  <a:moveTo>
                    <a:pt x="15716" y="0"/>
                  </a:moveTo>
                  <a:lnTo>
                    <a:pt x="0" y="3619"/>
                  </a:lnTo>
                  <a:lnTo>
                    <a:pt x="15716" y="3619"/>
                  </a:lnTo>
                  <a:lnTo>
                    <a:pt x="15716" y="0"/>
                  </a:lnTo>
                  <a:close/>
                </a:path>
              </a:pathLst>
            </a:custGeom>
            <a:solidFill>
              <a:srgbClr val="50C3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AC7F310-271F-F559-10F6-F62D557D793F}"/>
                </a:ext>
              </a:extLst>
            </p:cNvPr>
            <p:cNvSpPr/>
            <p:nvPr/>
          </p:nvSpPr>
          <p:spPr>
            <a:xfrm>
              <a:off x="9267660" y="5664007"/>
              <a:ext cx="120400" cy="82200"/>
            </a:xfrm>
            <a:custGeom>
              <a:avLst/>
              <a:gdLst>
                <a:gd name="connsiteX0" fmla="*/ 16501 w 120400"/>
                <a:gd name="connsiteY0" fmla="*/ 82106 h 82200"/>
                <a:gd name="connsiteX1" fmla="*/ 103845 w 120400"/>
                <a:gd name="connsiteY1" fmla="*/ 82106 h 82200"/>
                <a:gd name="connsiteX2" fmla="*/ 117466 w 120400"/>
                <a:gd name="connsiteY2" fmla="*/ 55245 h 82200"/>
                <a:gd name="connsiteX3" fmla="*/ 99178 w 120400"/>
                <a:gd name="connsiteY3" fmla="*/ 0 h 82200"/>
                <a:gd name="connsiteX4" fmla="*/ 9834 w 120400"/>
                <a:gd name="connsiteY4" fmla="*/ 0 h 82200"/>
                <a:gd name="connsiteX5" fmla="*/ 213 w 120400"/>
                <a:gd name="connsiteY5" fmla="*/ 62294 h 82200"/>
                <a:gd name="connsiteX6" fmla="*/ 16501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6501" y="82106"/>
                  </a:moveTo>
                  <a:lnTo>
                    <a:pt x="103845" y="82106"/>
                  </a:lnTo>
                  <a:cubicBezTo>
                    <a:pt x="117180" y="82106"/>
                    <a:pt x="124991" y="66580"/>
                    <a:pt x="117466" y="55245"/>
                  </a:cubicBezTo>
                  <a:lnTo>
                    <a:pt x="99178" y="0"/>
                  </a:lnTo>
                  <a:lnTo>
                    <a:pt x="9834" y="0"/>
                  </a:lnTo>
                  <a:lnTo>
                    <a:pt x="213" y="62294"/>
                  </a:lnTo>
                  <a:cubicBezTo>
                    <a:pt x="-1406" y="72676"/>
                    <a:pt x="6405" y="82201"/>
                    <a:pt x="16501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AFA4FD8-23E5-90C9-3CA5-E4EFB858A9F9}"/>
                </a:ext>
              </a:extLst>
            </p:cNvPr>
            <p:cNvSpPr/>
            <p:nvPr/>
          </p:nvSpPr>
          <p:spPr>
            <a:xfrm>
              <a:off x="9122921" y="5664007"/>
              <a:ext cx="120400" cy="82200"/>
            </a:xfrm>
            <a:custGeom>
              <a:avLst/>
              <a:gdLst>
                <a:gd name="connsiteX0" fmla="*/ 103899 w 120400"/>
                <a:gd name="connsiteY0" fmla="*/ 82106 h 82200"/>
                <a:gd name="connsiteX1" fmla="*/ 16555 w 120400"/>
                <a:gd name="connsiteY1" fmla="*/ 82106 h 82200"/>
                <a:gd name="connsiteX2" fmla="*/ 2934 w 120400"/>
                <a:gd name="connsiteY2" fmla="*/ 55245 h 82200"/>
                <a:gd name="connsiteX3" fmla="*/ 21222 w 120400"/>
                <a:gd name="connsiteY3" fmla="*/ 0 h 82200"/>
                <a:gd name="connsiteX4" fmla="*/ 110567 w 120400"/>
                <a:gd name="connsiteY4" fmla="*/ 0 h 82200"/>
                <a:gd name="connsiteX5" fmla="*/ 120187 w 120400"/>
                <a:gd name="connsiteY5" fmla="*/ 62294 h 82200"/>
                <a:gd name="connsiteX6" fmla="*/ 103899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03899" y="82106"/>
                  </a:moveTo>
                  <a:lnTo>
                    <a:pt x="16555" y="82106"/>
                  </a:lnTo>
                  <a:cubicBezTo>
                    <a:pt x="3220" y="82106"/>
                    <a:pt x="-4590" y="66580"/>
                    <a:pt x="2934" y="55245"/>
                  </a:cubicBezTo>
                  <a:lnTo>
                    <a:pt x="21222" y="0"/>
                  </a:lnTo>
                  <a:lnTo>
                    <a:pt x="110567" y="0"/>
                  </a:lnTo>
                  <a:lnTo>
                    <a:pt x="120187" y="62294"/>
                  </a:lnTo>
                  <a:cubicBezTo>
                    <a:pt x="121806" y="72676"/>
                    <a:pt x="113996" y="82201"/>
                    <a:pt x="103899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A3749D7-FD5A-2032-8DB2-09A092310547}"/>
                </a:ext>
              </a:extLst>
            </p:cNvPr>
            <p:cNvSpPr/>
            <p:nvPr/>
          </p:nvSpPr>
          <p:spPr>
            <a:xfrm>
              <a:off x="9090517" y="4978874"/>
              <a:ext cx="329946" cy="702945"/>
            </a:xfrm>
            <a:custGeom>
              <a:avLst/>
              <a:gdLst>
                <a:gd name="connsiteX0" fmla="*/ 319088 w 329946"/>
                <a:gd name="connsiteY0" fmla="*/ 97441 h 702945"/>
                <a:gd name="connsiteX1" fmla="*/ 319088 w 329946"/>
                <a:gd name="connsiteY1" fmla="*/ 0 h 702945"/>
                <a:gd name="connsiteX2" fmla="*/ 0 w 329946"/>
                <a:gd name="connsiteY2" fmla="*/ 0 h 702945"/>
                <a:gd name="connsiteX3" fmla="*/ 0 w 329946"/>
                <a:gd name="connsiteY3" fmla="*/ 121539 h 702945"/>
                <a:gd name="connsiteX4" fmla="*/ 1619 w 329946"/>
                <a:gd name="connsiteY4" fmla="*/ 121920 h 702945"/>
                <a:gd name="connsiteX5" fmla="*/ 36862 w 329946"/>
                <a:gd name="connsiteY5" fmla="*/ 702945 h 702945"/>
                <a:gd name="connsiteX6" fmla="*/ 84773 w 329946"/>
                <a:gd name="connsiteY6" fmla="*/ 699802 h 702945"/>
                <a:gd name="connsiteX7" fmla="*/ 151067 w 329946"/>
                <a:gd name="connsiteY7" fmla="*/ 695516 h 702945"/>
                <a:gd name="connsiteX8" fmla="*/ 142208 w 329946"/>
                <a:gd name="connsiteY8" fmla="*/ 140875 h 702945"/>
                <a:gd name="connsiteX9" fmla="*/ 162497 w 329946"/>
                <a:gd name="connsiteY9" fmla="*/ 141065 h 702945"/>
                <a:gd name="connsiteX10" fmla="*/ 187833 w 329946"/>
                <a:gd name="connsiteY10" fmla="*/ 140398 h 702945"/>
                <a:gd name="connsiteX11" fmla="*/ 178975 w 329946"/>
                <a:gd name="connsiteY11" fmla="*/ 695420 h 702945"/>
                <a:gd name="connsiteX12" fmla="*/ 245269 w 329946"/>
                <a:gd name="connsiteY12" fmla="*/ 699707 h 702945"/>
                <a:gd name="connsiteX13" fmla="*/ 293180 w 329946"/>
                <a:gd name="connsiteY13" fmla="*/ 702850 h 702945"/>
                <a:gd name="connsiteX14" fmla="*/ 329946 w 329946"/>
                <a:gd name="connsiteY14" fmla="*/ 96965 h 702945"/>
                <a:gd name="connsiteX15" fmla="*/ 319183 w 329946"/>
                <a:gd name="connsiteY15" fmla="*/ 97250 h 7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46" h="702945">
                  <a:moveTo>
                    <a:pt x="319088" y="97441"/>
                  </a:moveTo>
                  <a:lnTo>
                    <a:pt x="319088" y="0"/>
                  </a:lnTo>
                  <a:lnTo>
                    <a:pt x="0" y="0"/>
                  </a:lnTo>
                  <a:lnTo>
                    <a:pt x="0" y="121539"/>
                  </a:lnTo>
                  <a:cubicBezTo>
                    <a:pt x="572" y="121634"/>
                    <a:pt x="1143" y="121825"/>
                    <a:pt x="1619" y="121920"/>
                  </a:cubicBezTo>
                  <a:lnTo>
                    <a:pt x="36862" y="702945"/>
                  </a:lnTo>
                  <a:lnTo>
                    <a:pt x="84773" y="699802"/>
                  </a:lnTo>
                  <a:lnTo>
                    <a:pt x="151067" y="695516"/>
                  </a:lnTo>
                  <a:lnTo>
                    <a:pt x="142208" y="140875"/>
                  </a:lnTo>
                  <a:cubicBezTo>
                    <a:pt x="148971" y="141065"/>
                    <a:pt x="155734" y="141161"/>
                    <a:pt x="162497" y="141065"/>
                  </a:cubicBezTo>
                  <a:cubicBezTo>
                    <a:pt x="170974" y="141065"/>
                    <a:pt x="179356" y="140779"/>
                    <a:pt x="187833" y="140398"/>
                  </a:cubicBezTo>
                  <a:lnTo>
                    <a:pt x="178975" y="695420"/>
                  </a:lnTo>
                  <a:lnTo>
                    <a:pt x="245269" y="699707"/>
                  </a:lnTo>
                  <a:lnTo>
                    <a:pt x="293180" y="702850"/>
                  </a:lnTo>
                  <a:lnTo>
                    <a:pt x="329946" y="96965"/>
                  </a:lnTo>
                  <a:lnTo>
                    <a:pt x="319183" y="97250"/>
                  </a:lnTo>
                  <a:close/>
                </a:path>
              </a:pathLst>
            </a:custGeom>
            <a:solidFill>
              <a:srgbClr val="261A30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1" name="Рисунок 49">
              <a:extLst>
                <a:ext uri="{FF2B5EF4-FFF2-40B4-BE49-F238E27FC236}">
                  <a16:creationId xmlns:a16="http://schemas.microsoft.com/office/drawing/2014/main" id="{62206B42-D054-8182-4987-6B3F01BD142D}"/>
                </a:ext>
              </a:extLst>
            </p:cNvPr>
            <p:cNvGrpSpPr/>
            <p:nvPr/>
          </p:nvGrpSpPr>
          <p:grpSpPr>
            <a:xfrm>
              <a:off x="9140321" y="4318087"/>
              <a:ext cx="222196" cy="321315"/>
              <a:chOff x="9140321" y="4318087"/>
              <a:chExt cx="222196" cy="321315"/>
            </a:xfrm>
          </p:grpSpPr>
          <p:grpSp>
            <p:nvGrpSpPr>
              <p:cNvPr id="43" name="Рисунок 49">
                <a:extLst>
                  <a:ext uri="{FF2B5EF4-FFF2-40B4-BE49-F238E27FC236}">
                    <a16:creationId xmlns:a16="http://schemas.microsoft.com/office/drawing/2014/main" id="{90F10928-FC1E-C00D-A705-A66B7020F697}"/>
                  </a:ext>
                </a:extLst>
              </p:cNvPr>
              <p:cNvGrpSpPr/>
              <p:nvPr/>
            </p:nvGrpSpPr>
            <p:grpSpPr>
              <a:xfrm>
                <a:off x="9140321" y="4318087"/>
                <a:ext cx="222196" cy="303122"/>
                <a:chOff x="9140321" y="4318087"/>
                <a:chExt cx="222196" cy="303122"/>
              </a:xfrm>
            </p:grpSpPr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1E880735-AAE8-A299-9A22-7E47F5F47E2F}"/>
                    </a:ext>
                  </a:extLst>
                </p:cNvPr>
                <p:cNvSpPr/>
                <p:nvPr/>
              </p:nvSpPr>
              <p:spPr>
                <a:xfrm>
                  <a:off x="9140321" y="4318125"/>
                  <a:ext cx="222196" cy="303085"/>
                </a:xfrm>
                <a:custGeom>
                  <a:avLst/>
                  <a:gdLst>
                    <a:gd name="connsiteX0" fmla="*/ 220516 w 222196"/>
                    <a:gd name="connsiteY0" fmla="*/ 132207 h 303085"/>
                    <a:gd name="connsiteX1" fmla="*/ 218135 w 222196"/>
                    <a:gd name="connsiteY1" fmla="*/ 129921 h 303085"/>
                    <a:gd name="connsiteX2" fmla="*/ 211753 w 222196"/>
                    <a:gd name="connsiteY2" fmla="*/ 133636 h 303085"/>
                    <a:gd name="connsiteX3" fmla="*/ 207562 w 222196"/>
                    <a:gd name="connsiteY3" fmla="*/ 138875 h 303085"/>
                    <a:gd name="connsiteX4" fmla="*/ 209276 w 222196"/>
                    <a:gd name="connsiteY4" fmla="*/ 132017 h 303085"/>
                    <a:gd name="connsiteX5" fmla="*/ 210991 w 222196"/>
                    <a:gd name="connsiteY5" fmla="*/ 116300 h 303085"/>
                    <a:gd name="connsiteX6" fmla="*/ 196989 w 222196"/>
                    <a:gd name="connsiteY6" fmla="*/ 56864 h 303085"/>
                    <a:gd name="connsiteX7" fmla="*/ 187178 w 222196"/>
                    <a:gd name="connsiteY7" fmla="*/ 40958 h 303085"/>
                    <a:gd name="connsiteX8" fmla="*/ 111074 w 222196"/>
                    <a:gd name="connsiteY8" fmla="*/ 0 h 303085"/>
                    <a:gd name="connsiteX9" fmla="*/ 111074 w 222196"/>
                    <a:gd name="connsiteY9" fmla="*/ 0 h 303085"/>
                    <a:gd name="connsiteX10" fmla="*/ 38303 w 222196"/>
                    <a:gd name="connsiteY10" fmla="*/ 36767 h 303085"/>
                    <a:gd name="connsiteX11" fmla="*/ 28968 w 222196"/>
                    <a:gd name="connsiteY11" fmla="*/ 50197 h 303085"/>
                    <a:gd name="connsiteX12" fmla="*/ 11252 w 222196"/>
                    <a:gd name="connsiteY12" fmla="*/ 116300 h 303085"/>
                    <a:gd name="connsiteX13" fmla="*/ 13061 w 222196"/>
                    <a:gd name="connsiteY13" fmla="*/ 132207 h 303085"/>
                    <a:gd name="connsiteX14" fmla="*/ 14681 w 222196"/>
                    <a:gd name="connsiteY14" fmla="*/ 138970 h 303085"/>
                    <a:gd name="connsiteX15" fmla="*/ 10490 w 222196"/>
                    <a:gd name="connsiteY15" fmla="*/ 133731 h 303085"/>
                    <a:gd name="connsiteX16" fmla="*/ 4203 w 222196"/>
                    <a:gd name="connsiteY16" fmla="*/ 130112 h 303085"/>
                    <a:gd name="connsiteX17" fmla="*/ 1536 w 222196"/>
                    <a:gd name="connsiteY17" fmla="*/ 133064 h 303085"/>
                    <a:gd name="connsiteX18" fmla="*/ 965 w 222196"/>
                    <a:gd name="connsiteY18" fmla="*/ 174308 h 303085"/>
                    <a:gd name="connsiteX19" fmla="*/ 23634 w 222196"/>
                    <a:gd name="connsiteY19" fmla="*/ 218408 h 303085"/>
                    <a:gd name="connsiteX20" fmla="*/ 25825 w 222196"/>
                    <a:gd name="connsiteY20" fmla="*/ 217551 h 303085"/>
                    <a:gd name="connsiteX21" fmla="*/ 111074 w 222196"/>
                    <a:gd name="connsiteY21" fmla="*/ 303086 h 303085"/>
                    <a:gd name="connsiteX22" fmla="*/ 111074 w 222196"/>
                    <a:gd name="connsiteY22" fmla="*/ 303086 h 303085"/>
                    <a:gd name="connsiteX23" fmla="*/ 111074 w 222196"/>
                    <a:gd name="connsiteY23" fmla="*/ 303086 h 303085"/>
                    <a:gd name="connsiteX24" fmla="*/ 196322 w 222196"/>
                    <a:gd name="connsiteY24" fmla="*/ 217551 h 303085"/>
                    <a:gd name="connsiteX25" fmla="*/ 198513 w 222196"/>
                    <a:gd name="connsiteY25" fmla="*/ 218408 h 303085"/>
                    <a:gd name="connsiteX26" fmla="*/ 221183 w 222196"/>
                    <a:gd name="connsiteY26" fmla="*/ 174212 h 303085"/>
                    <a:gd name="connsiteX27" fmla="*/ 220421 w 222196"/>
                    <a:gd name="connsiteY27" fmla="*/ 132398 h 3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2196" h="303085">
                      <a:moveTo>
                        <a:pt x="220516" y="132207"/>
                      </a:moveTo>
                      <a:cubicBezTo>
                        <a:pt x="219944" y="130683"/>
                        <a:pt x="219087" y="129921"/>
                        <a:pt x="218135" y="129921"/>
                      </a:cubicBezTo>
                      <a:cubicBezTo>
                        <a:pt x="216325" y="129921"/>
                        <a:pt x="214039" y="131255"/>
                        <a:pt x="211753" y="133636"/>
                      </a:cubicBezTo>
                      <a:cubicBezTo>
                        <a:pt x="210324" y="135065"/>
                        <a:pt x="208895" y="136779"/>
                        <a:pt x="207562" y="138875"/>
                      </a:cubicBezTo>
                      <a:cubicBezTo>
                        <a:pt x="208229" y="136589"/>
                        <a:pt x="208705" y="134303"/>
                        <a:pt x="209276" y="132017"/>
                      </a:cubicBezTo>
                      <a:cubicBezTo>
                        <a:pt x="210324" y="126968"/>
                        <a:pt x="210991" y="121730"/>
                        <a:pt x="210991" y="116300"/>
                      </a:cubicBezTo>
                      <a:cubicBezTo>
                        <a:pt x="210991" y="94583"/>
                        <a:pt x="205847" y="74295"/>
                        <a:pt x="196989" y="56864"/>
                      </a:cubicBezTo>
                      <a:cubicBezTo>
                        <a:pt x="194132" y="51245"/>
                        <a:pt x="190798" y="45911"/>
                        <a:pt x="187178" y="40958"/>
                      </a:cubicBezTo>
                      <a:cubicBezTo>
                        <a:pt x="168890" y="15907"/>
                        <a:pt x="141554" y="0"/>
                        <a:pt x="111074" y="0"/>
                      </a:cubicBezTo>
                      <a:lnTo>
                        <a:pt x="111074" y="0"/>
                      </a:lnTo>
                      <a:cubicBezTo>
                        <a:pt x="82403" y="0"/>
                        <a:pt x="56495" y="14192"/>
                        <a:pt x="38303" y="36767"/>
                      </a:cubicBezTo>
                      <a:cubicBezTo>
                        <a:pt x="34874" y="40958"/>
                        <a:pt x="31826" y="45434"/>
                        <a:pt x="28968" y="50197"/>
                      </a:cubicBezTo>
                      <a:cubicBezTo>
                        <a:pt x="17824" y="68961"/>
                        <a:pt x="11252" y="91726"/>
                        <a:pt x="11252" y="116300"/>
                      </a:cubicBezTo>
                      <a:cubicBezTo>
                        <a:pt x="11252" y="121825"/>
                        <a:pt x="11918" y="127064"/>
                        <a:pt x="13061" y="132207"/>
                      </a:cubicBezTo>
                      <a:cubicBezTo>
                        <a:pt x="13538" y="134493"/>
                        <a:pt x="14109" y="136684"/>
                        <a:pt x="14681" y="138970"/>
                      </a:cubicBezTo>
                      <a:cubicBezTo>
                        <a:pt x="13252" y="136874"/>
                        <a:pt x="11823" y="135065"/>
                        <a:pt x="10490" y="133731"/>
                      </a:cubicBezTo>
                      <a:cubicBezTo>
                        <a:pt x="8204" y="131445"/>
                        <a:pt x="6013" y="130112"/>
                        <a:pt x="4203" y="130112"/>
                      </a:cubicBezTo>
                      <a:cubicBezTo>
                        <a:pt x="3060" y="130112"/>
                        <a:pt x="2203" y="131159"/>
                        <a:pt x="1536" y="133064"/>
                      </a:cubicBezTo>
                      <a:cubicBezTo>
                        <a:pt x="-655" y="139637"/>
                        <a:pt x="-178" y="156401"/>
                        <a:pt x="965" y="174308"/>
                      </a:cubicBezTo>
                      <a:cubicBezTo>
                        <a:pt x="2489" y="197358"/>
                        <a:pt x="15919" y="218980"/>
                        <a:pt x="23634" y="218408"/>
                      </a:cubicBezTo>
                      <a:cubicBezTo>
                        <a:pt x="24491" y="218408"/>
                        <a:pt x="25253" y="218027"/>
                        <a:pt x="25825" y="217551"/>
                      </a:cubicBezTo>
                      <a:cubicBezTo>
                        <a:pt x="34778" y="266510"/>
                        <a:pt x="16014" y="245459"/>
                        <a:pt x="111074" y="303086"/>
                      </a:cubicBezTo>
                      <a:lnTo>
                        <a:pt x="111074" y="303086"/>
                      </a:lnTo>
                      <a:cubicBezTo>
                        <a:pt x="111074" y="303086"/>
                        <a:pt x="111074" y="303086"/>
                        <a:pt x="111074" y="303086"/>
                      </a:cubicBezTo>
                      <a:cubicBezTo>
                        <a:pt x="191465" y="248793"/>
                        <a:pt x="187369" y="266510"/>
                        <a:pt x="196322" y="217551"/>
                      </a:cubicBezTo>
                      <a:cubicBezTo>
                        <a:pt x="196894" y="218027"/>
                        <a:pt x="197656" y="218408"/>
                        <a:pt x="198513" y="218408"/>
                      </a:cubicBezTo>
                      <a:cubicBezTo>
                        <a:pt x="206324" y="218980"/>
                        <a:pt x="219659" y="197263"/>
                        <a:pt x="221183" y="174212"/>
                      </a:cubicBezTo>
                      <a:cubicBezTo>
                        <a:pt x="222421" y="155734"/>
                        <a:pt x="222897" y="138494"/>
                        <a:pt x="220421" y="132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26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5" name="Рисунок 49">
                  <a:extLst>
                    <a:ext uri="{FF2B5EF4-FFF2-40B4-BE49-F238E27FC236}">
                      <a16:creationId xmlns:a16="http://schemas.microsoft.com/office/drawing/2014/main" id="{172C889B-E245-F44B-B378-F4A54D3C479D}"/>
                    </a:ext>
                  </a:extLst>
                </p:cNvPr>
                <p:cNvGrpSpPr/>
                <p:nvPr/>
              </p:nvGrpSpPr>
              <p:grpSpPr>
                <a:xfrm>
                  <a:off x="9151280" y="4318087"/>
                  <a:ext cx="201750" cy="148436"/>
                  <a:chOff x="9151280" y="4318087"/>
                  <a:chExt cx="201750" cy="148436"/>
                </a:xfrm>
              </p:grpSpPr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:a16="http://schemas.microsoft.com/office/drawing/2014/main" id="{DAD37B58-06EC-5F02-D3B7-6F4FB05B52AD}"/>
                      </a:ext>
                    </a:extLst>
                  </p:cNvPr>
                  <p:cNvSpPr/>
                  <p:nvPr/>
                </p:nvSpPr>
                <p:spPr>
                  <a:xfrm>
                    <a:off x="9309688" y="4340413"/>
                    <a:ext cx="190" cy="190"/>
                  </a:xfrm>
                  <a:custGeom>
                    <a:avLst/>
                    <a:gdLst>
                      <a:gd name="connsiteX0" fmla="*/ 191 w 190"/>
                      <a:gd name="connsiteY0" fmla="*/ 95 h 190"/>
                      <a:gd name="connsiteX1" fmla="*/ 0 w 190"/>
                      <a:gd name="connsiteY1" fmla="*/ 0 h 190"/>
                      <a:gd name="connsiteX2" fmla="*/ 191 w 190"/>
                      <a:gd name="connsiteY2" fmla="*/ 190 h 190"/>
                      <a:gd name="connsiteX3" fmla="*/ 191 w 190"/>
                      <a:gd name="connsiteY3" fmla="*/ 190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190">
                        <a:moveTo>
                          <a:pt x="191" y="95"/>
                        </a:moveTo>
                        <a:cubicBezTo>
                          <a:pt x="191" y="95"/>
                          <a:pt x="191" y="95"/>
                          <a:pt x="0" y="0"/>
                        </a:cubicBezTo>
                        <a:cubicBezTo>
                          <a:pt x="0" y="0"/>
                          <a:pt x="95" y="95"/>
                          <a:pt x="191" y="190"/>
                        </a:cubicBezTo>
                        <a:lnTo>
                          <a:pt x="191" y="190"/>
                        </a:lnTo>
                        <a:close/>
                      </a:path>
                    </a:pathLst>
                  </a:custGeom>
                  <a:solidFill>
                    <a:srgbClr val="A7A9AC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48855B6D-223D-543D-CC0D-DE7ABAA41737}"/>
                      </a:ext>
                    </a:extLst>
                  </p:cNvPr>
                  <p:cNvSpPr/>
                  <p:nvPr/>
                </p:nvSpPr>
                <p:spPr>
                  <a:xfrm>
                    <a:off x="9151280" y="4318087"/>
                    <a:ext cx="201750" cy="148436"/>
                  </a:xfrm>
                  <a:custGeom>
                    <a:avLst/>
                    <a:gdLst>
                      <a:gd name="connsiteX0" fmla="*/ 189936 w 201750"/>
                      <a:gd name="connsiteY0" fmla="*/ 56711 h 148436"/>
                      <a:gd name="connsiteX1" fmla="*/ 98781 w 201750"/>
                      <a:gd name="connsiteY1" fmla="*/ 37 h 148436"/>
                      <a:gd name="connsiteX2" fmla="*/ 94590 w 201750"/>
                      <a:gd name="connsiteY2" fmla="*/ 228 h 148436"/>
                      <a:gd name="connsiteX3" fmla="*/ 483 w 201750"/>
                      <a:gd name="connsiteY3" fmla="*/ 113861 h 148436"/>
                      <a:gd name="connsiteX4" fmla="*/ 3722 w 201750"/>
                      <a:gd name="connsiteY4" fmla="*/ 147484 h 148436"/>
                      <a:gd name="connsiteX5" fmla="*/ 20867 w 201750"/>
                      <a:gd name="connsiteY5" fmla="*/ 92811 h 148436"/>
                      <a:gd name="connsiteX6" fmla="*/ 168885 w 201750"/>
                      <a:gd name="connsiteY6" fmla="*/ 59950 h 148436"/>
                      <a:gd name="connsiteX7" fmla="*/ 187173 w 201750"/>
                      <a:gd name="connsiteY7" fmla="*/ 104336 h 148436"/>
                      <a:gd name="connsiteX8" fmla="*/ 187173 w 201750"/>
                      <a:gd name="connsiteY8" fmla="*/ 148437 h 148436"/>
                      <a:gd name="connsiteX9" fmla="*/ 197365 w 201750"/>
                      <a:gd name="connsiteY9" fmla="*/ 138912 h 148436"/>
                      <a:gd name="connsiteX10" fmla="*/ 201747 w 201750"/>
                      <a:gd name="connsiteY10" fmla="*/ 116814 h 148436"/>
                      <a:gd name="connsiteX11" fmla="*/ 190031 w 201750"/>
                      <a:gd name="connsiteY11" fmla="*/ 56806 h 148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750" h="148436">
                        <a:moveTo>
                          <a:pt x="189936" y="56711"/>
                        </a:moveTo>
                        <a:cubicBezTo>
                          <a:pt x="186030" y="49758"/>
                          <a:pt x="160980" y="-1582"/>
                          <a:pt x="98781" y="37"/>
                        </a:cubicBezTo>
                        <a:cubicBezTo>
                          <a:pt x="97353" y="37"/>
                          <a:pt x="95924" y="37"/>
                          <a:pt x="94590" y="228"/>
                        </a:cubicBezTo>
                        <a:cubicBezTo>
                          <a:pt x="37440" y="3371"/>
                          <a:pt x="-5041" y="55663"/>
                          <a:pt x="483" y="113861"/>
                        </a:cubicBezTo>
                        <a:lnTo>
                          <a:pt x="3722" y="147484"/>
                        </a:lnTo>
                        <a:lnTo>
                          <a:pt x="20867" y="92811"/>
                        </a:lnTo>
                        <a:cubicBezTo>
                          <a:pt x="123356" y="103574"/>
                          <a:pt x="168885" y="59950"/>
                          <a:pt x="168885" y="59950"/>
                        </a:cubicBezTo>
                        <a:cubicBezTo>
                          <a:pt x="168885" y="59950"/>
                          <a:pt x="184697" y="80428"/>
                          <a:pt x="187173" y="104336"/>
                        </a:cubicBezTo>
                        <a:cubicBezTo>
                          <a:pt x="189650" y="128244"/>
                          <a:pt x="187173" y="148437"/>
                          <a:pt x="187173" y="148437"/>
                        </a:cubicBezTo>
                        <a:lnTo>
                          <a:pt x="197365" y="138912"/>
                        </a:lnTo>
                        <a:cubicBezTo>
                          <a:pt x="197937" y="136912"/>
                          <a:pt x="201747" y="122243"/>
                          <a:pt x="201747" y="116814"/>
                        </a:cubicBezTo>
                        <a:cubicBezTo>
                          <a:pt x="201747" y="110813"/>
                          <a:pt x="202318" y="78333"/>
                          <a:pt x="190031" y="56806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" name="Рисунок 49">
                <a:extLst>
                  <a:ext uri="{FF2B5EF4-FFF2-40B4-BE49-F238E27FC236}">
                    <a16:creationId xmlns:a16="http://schemas.microsoft.com/office/drawing/2014/main" id="{BA4F785E-16D3-8CAB-1A87-43270AC9DC54}"/>
                  </a:ext>
                </a:extLst>
              </p:cNvPr>
              <p:cNvGrpSpPr/>
              <p:nvPr/>
            </p:nvGrpSpPr>
            <p:grpSpPr>
              <a:xfrm>
                <a:off x="9179862" y="4566653"/>
                <a:ext cx="141541" cy="72749"/>
                <a:chOff x="9179862" y="4566653"/>
                <a:chExt cx="141541" cy="72749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71C76B4-B05F-E694-8FA3-0CA641310EB9}"/>
                    </a:ext>
                  </a:extLst>
                </p:cNvPr>
                <p:cNvSpPr/>
                <p:nvPr/>
              </p:nvSpPr>
              <p:spPr>
                <a:xfrm>
                  <a:off x="9222004" y="4566653"/>
                  <a:ext cx="243" cy="169"/>
                </a:xfrm>
                <a:custGeom>
                  <a:avLst/>
                  <a:gdLst>
                    <a:gd name="connsiteX0" fmla="*/ 53 w 243"/>
                    <a:gd name="connsiteY0" fmla="*/ 169 h 169"/>
                    <a:gd name="connsiteX1" fmla="*/ 244 w 243"/>
                    <a:gd name="connsiteY1" fmla="*/ 169 h 169"/>
                    <a:gd name="connsiteX2" fmla="*/ 53 w 243"/>
                    <a:gd name="connsiteY2" fmla="*/ 169 h 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169">
                      <a:moveTo>
                        <a:pt x="53" y="169"/>
                      </a:moveTo>
                      <a:lnTo>
                        <a:pt x="244" y="169"/>
                      </a:lnTo>
                      <a:cubicBezTo>
                        <a:pt x="244" y="169"/>
                        <a:pt x="-137" y="-212"/>
                        <a:pt x="53" y="169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77C6930-301E-A264-A0F8-5DDC52CC7BE0}"/>
                    </a:ext>
                  </a:extLst>
                </p:cNvPr>
                <p:cNvSpPr/>
                <p:nvPr/>
              </p:nvSpPr>
              <p:spPr>
                <a:xfrm>
                  <a:off x="9279208" y="4566822"/>
                  <a:ext cx="190" cy="9525"/>
                </a:xfrm>
                <a:custGeom>
                  <a:avLst/>
                  <a:gdLst>
                    <a:gd name="connsiteX0" fmla="*/ 0 w 190"/>
                    <a:gd name="connsiteY0" fmla="*/ 0 h 9525"/>
                    <a:gd name="connsiteX1" fmla="*/ 191 w 190"/>
                    <a:gd name="connsiteY1" fmla="*/ 0 h 9525"/>
                    <a:gd name="connsiteX2" fmla="*/ 0 w 19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" h="9525">
                      <a:moveTo>
                        <a:pt x="0" y="0"/>
                      </a:moveTo>
                      <a:lnTo>
                        <a:pt x="191" y="0"/>
                      </a:lnTo>
                      <a:cubicBezTo>
                        <a:pt x="19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9D151F44-C016-E747-A2EB-88C78A27C4BB}"/>
                    </a:ext>
                  </a:extLst>
                </p:cNvPr>
                <p:cNvSpPr/>
                <p:nvPr/>
              </p:nvSpPr>
              <p:spPr>
                <a:xfrm>
                  <a:off x="9179862" y="4566727"/>
                  <a:ext cx="141541" cy="72675"/>
                </a:xfrm>
                <a:custGeom>
                  <a:avLst/>
                  <a:gdLst>
                    <a:gd name="connsiteX0" fmla="*/ 99536 w 141541"/>
                    <a:gd name="connsiteY0" fmla="*/ 95 h 72675"/>
                    <a:gd name="connsiteX1" fmla="*/ 97250 w 141541"/>
                    <a:gd name="connsiteY1" fmla="*/ 3715 h 72675"/>
                    <a:gd name="connsiteX2" fmla="*/ 76200 w 141541"/>
                    <a:gd name="connsiteY2" fmla="*/ 10763 h 72675"/>
                    <a:gd name="connsiteX3" fmla="*/ 65437 w 141541"/>
                    <a:gd name="connsiteY3" fmla="*/ 10763 h 72675"/>
                    <a:gd name="connsiteX4" fmla="*/ 44386 w 141541"/>
                    <a:gd name="connsiteY4" fmla="*/ 3715 h 72675"/>
                    <a:gd name="connsiteX5" fmla="*/ 42101 w 141541"/>
                    <a:gd name="connsiteY5" fmla="*/ 95 h 72675"/>
                    <a:gd name="connsiteX6" fmla="*/ 0 w 141541"/>
                    <a:gd name="connsiteY6" fmla="*/ 7239 h 72675"/>
                    <a:gd name="connsiteX7" fmla="*/ 29242 w 141541"/>
                    <a:gd name="connsiteY7" fmla="*/ 62294 h 72675"/>
                    <a:gd name="connsiteX8" fmla="*/ 70199 w 141541"/>
                    <a:gd name="connsiteY8" fmla="*/ 72676 h 72675"/>
                    <a:gd name="connsiteX9" fmla="*/ 70199 w 141541"/>
                    <a:gd name="connsiteY9" fmla="*/ 72676 h 72675"/>
                    <a:gd name="connsiteX10" fmla="*/ 70771 w 141541"/>
                    <a:gd name="connsiteY10" fmla="*/ 72676 h 72675"/>
                    <a:gd name="connsiteX11" fmla="*/ 71342 w 141541"/>
                    <a:gd name="connsiteY11" fmla="*/ 72676 h 72675"/>
                    <a:gd name="connsiteX12" fmla="*/ 71342 w 141541"/>
                    <a:gd name="connsiteY12" fmla="*/ 72676 h 72675"/>
                    <a:gd name="connsiteX13" fmla="*/ 112300 w 141541"/>
                    <a:gd name="connsiteY13" fmla="*/ 62198 h 72675"/>
                    <a:gd name="connsiteX14" fmla="*/ 141541 w 141541"/>
                    <a:gd name="connsiteY14" fmla="*/ 7144 h 72675"/>
                    <a:gd name="connsiteX15" fmla="*/ 99536 w 141541"/>
                    <a:gd name="connsiteY15" fmla="*/ 0 h 7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541" h="72675">
                      <a:moveTo>
                        <a:pt x="99536" y="95"/>
                      </a:moveTo>
                      <a:cubicBezTo>
                        <a:pt x="99536" y="95"/>
                        <a:pt x="98869" y="1334"/>
                        <a:pt x="97250" y="3715"/>
                      </a:cubicBezTo>
                      <a:cubicBezTo>
                        <a:pt x="93916" y="8763"/>
                        <a:pt x="76200" y="10763"/>
                        <a:pt x="76200" y="10763"/>
                      </a:cubicBezTo>
                      <a:lnTo>
                        <a:pt x="65437" y="10763"/>
                      </a:lnTo>
                      <a:cubicBezTo>
                        <a:pt x="65437" y="10763"/>
                        <a:pt x="47720" y="8763"/>
                        <a:pt x="44386" y="3715"/>
                      </a:cubicBezTo>
                      <a:cubicBezTo>
                        <a:pt x="42862" y="1334"/>
                        <a:pt x="42291" y="476"/>
                        <a:pt x="42101" y="95"/>
                      </a:cubicBezTo>
                      <a:lnTo>
                        <a:pt x="0" y="7239"/>
                      </a:lnTo>
                      <a:cubicBezTo>
                        <a:pt x="0" y="7239"/>
                        <a:pt x="4572" y="50387"/>
                        <a:pt x="29242" y="62294"/>
                      </a:cubicBezTo>
                      <a:cubicBezTo>
                        <a:pt x="48006" y="71342"/>
                        <a:pt x="65627" y="72580"/>
                        <a:pt x="70199" y="72676"/>
                      </a:cubicBezTo>
                      <a:lnTo>
                        <a:pt x="70199" y="72676"/>
                      </a:lnTo>
                      <a:cubicBezTo>
                        <a:pt x="70199" y="72676"/>
                        <a:pt x="70580" y="72676"/>
                        <a:pt x="70771" y="72676"/>
                      </a:cubicBezTo>
                      <a:cubicBezTo>
                        <a:pt x="71057" y="72676"/>
                        <a:pt x="71342" y="72676"/>
                        <a:pt x="71342" y="72676"/>
                      </a:cubicBezTo>
                      <a:lnTo>
                        <a:pt x="71342" y="72676"/>
                      </a:lnTo>
                      <a:cubicBezTo>
                        <a:pt x="75914" y="72485"/>
                        <a:pt x="93440" y="71342"/>
                        <a:pt x="112300" y="62198"/>
                      </a:cubicBezTo>
                      <a:cubicBezTo>
                        <a:pt x="136874" y="50292"/>
                        <a:pt x="141541" y="7144"/>
                        <a:pt x="141541" y="7144"/>
                      </a:cubicBezTo>
                      <a:lnTo>
                        <a:pt x="9953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37CFAF35-FDA0-F785-C8DB-9882D36E0953}"/>
                  </a:ext>
                </a:extLst>
              </p:cNvPr>
              <p:cNvSpPr/>
              <p:nvPr/>
            </p:nvSpPr>
            <p:spPr>
              <a:xfrm>
                <a:off x="9179957" y="4537200"/>
                <a:ext cx="142875" cy="36671"/>
              </a:xfrm>
              <a:custGeom>
                <a:avLst/>
                <a:gdLst>
                  <a:gd name="connsiteX0" fmla="*/ 142875 w 142875"/>
                  <a:gd name="connsiteY0" fmla="*/ 36671 h 36671"/>
                  <a:gd name="connsiteX1" fmla="*/ 125444 w 142875"/>
                  <a:gd name="connsiteY1" fmla="*/ 16383 h 36671"/>
                  <a:gd name="connsiteX2" fmla="*/ 90297 w 142875"/>
                  <a:gd name="connsiteY2" fmla="*/ 0 h 36671"/>
                  <a:gd name="connsiteX3" fmla="*/ 52578 w 142875"/>
                  <a:gd name="connsiteY3" fmla="*/ 0 h 36671"/>
                  <a:gd name="connsiteX4" fmla="*/ 17431 w 142875"/>
                  <a:gd name="connsiteY4" fmla="*/ 16383 h 36671"/>
                  <a:gd name="connsiteX5" fmla="*/ 0 w 142875"/>
                  <a:gd name="connsiteY5" fmla="*/ 36671 h 36671"/>
                  <a:gd name="connsiteX6" fmla="*/ 71438 w 142875"/>
                  <a:gd name="connsiteY6" fmla="*/ 24670 h 36671"/>
                  <a:gd name="connsiteX7" fmla="*/ 142875 w 142875"/>
                  <a:gd name="connsiteY7" fmla="*/ 36671 h 3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36671">
                    <a:moveTo>
                      <a:pt x="142875" y="36671"/>
                    </a:moveTo>
                    <a:lnTo>
                      <a:pt x="125444" y="16383"/>
                    </a:lnTo>
                    <a:cubicBezTo>
                      <a:pt x="116491" y="6001"/>
                      <a:pt x="103727" y="0"/>
                      <a:pt x="90297" y="0"/>
                    </a:cubicBezTo>
                    <a:lnTo>
                      <a:pt x="52578" y="0"/>
                    </a:lnTo>
                    <a:cubicBezTo>
                      <a:pt x="39148" y="0"/>
                      <a:pt x="26384" y="5906"/>
                      <a:pt x="17431" y="16383"/>
                    </a:cubicBezTo>
                    <a:lnTo>
                      <a:pt x="0" y="36671"/>
                    </a:lnTo>
                    <a:lnTo>
                      <a:pt x="71438" y="24670"/>
                    </a:lnTo>
                    <a:lnTo>
                      <a:pt x="142875" y="36671"/>
                    </a:lnTo>
                    <a:close/>
                  </a:path>
                </a:pathLst>
              </a:custGeom>
              <a:solidFill>
                <a:srgbClr val="B5B5B5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C479F33-827D-F0D1-D5D7-4E0B56A02682}"/>
                </a:ext>
              </a:extLst>
            </p:cNvPr>
            <p:cNvSpPr/>
            <p:nvPr/>
          </p:nvSpPr>
          <p:spPr>
            <a:xfrm>
              <a:off x="9173957" y="4949918"/>
              <a:ext cx="147256" cy="50196"/>
            </a:xfrm>
            <a:custGeom>
              <a:avLst/>
              <a:gdLst>
                <a:gd name="connsiteX0" fmla="*/ 0 w 147256"/>
                <a:gd name="connsiteY0" fmla="*/ 0 h 50196"/>
                <a:gd name="connsiteX1" fmla="*/ 147256 w 147256"/>
                <a:gd name="connsiteY1" fmla="*/ 0 h 50196"/>
                <a:gd name="connsiteX2" fmla="*/ 147256 w 147256"/>
                <a:gd name="connsiteY2" fmla="*/ 50197 h 50196"/>
                <a:gd name="connsiteX3" fmla="*/ 0 w 147256"/>
                <a:gd name="connsiteY3" fmla="*/ 50197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6" h="50196">
                  <a:moveTo>
                    <a:pt x="0" y="0"/>
                  </a:moveTo>
                  <a:lnTo>
                    <a:pt x="147256" y="0"/>
                  </a:lnTo>
                  <a:lnTo>
                    <a:pt x="147256" y="50197"/>
                  </a:lnTo>
                  <a:lnTo>
                    <a:pt x="0" y="50197"/>
                  </a:lnTo>
                  <a:close/>
                </a:path>
              </a:pathLst>
            </a:custGeom>
            <a:solidFill>
              <a:srgbClr val="EB5E2F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3B56B93-B721-6667-AC0E-C3A02B9C7B39}"/>
                </a:ext>
              </a:extLst>
            </p:cNvPr>
            <p:cNvSpPr/>
            <p:nvPr/>
          </p:nvSpPr>
          <p:spPr>
            <a:xfrm>
              <a:off x="8914496" y="4571299"/>
              <a:ext cx="287845" cy="576643"/>
            </a:xfrm>
            <a:custGeom>
              <a:avLst/>
              <a:gdLst>
                <a:gd name="connsiteX0" fmla="*/ 251555 w 287845"/>
                <a:gd name="connsiteY0" fmla="*/ 0 h 576643"/>
                <a:gd name="connsiteX1" fmla="*/ 141256 w 287845"/>
                <a:gd name="connsiteY1" fmla="*/ 26099 h 576643"/>
                <a:gd name="connsiteX2" fmla="*/ 135731 w 287845"/>
                <a:gd name="connsiteY2" fmla="*/ 24670 h 576643"/>
                <a:gd name="connsiteX3" fmla="*/ 71152 w 287845"/>
                <a:gd name="connsiteY3" fmla="*/ 294037 h 576643"/>
                <a:gd name="connsiteX4" fmla="*/ 0 w 287845"/>
                <a:gd name="connsiteY4" fmla="*/ 515112 h 576643"/>
                <a:gd name="connsiteX5" fmla="*/ 80677 w 287845"/>
                <a:gd name="connsiteY5" fmla="*/ 543116 h 576643"/>
                <a:gd name="connsiteX6" fmla="*/ 152400 w 287845"/>
                <a:gd name="connsiteY6" fmla="*/ 320421 h 576643"/>
                <a:gd name="connsiteX7" fmla="*/ 155639 w 287845"/>
                <a:gd name="connsiteY7" fmla="*/ 306991 h 576643"/>
                <a:gd name="connsiteX8" fmla="*/ 168307 w 287845"/>
                <a:gd name="connsiteY8" fmla="*/ 529114 h 576643"/>
                <a:gd name="connsiteX9" fmla="*/ 287846 w 287845"/>
                <a:gd name="connsiteY9" fmla="*/ 576644 h 576643"/>
                <a:gd name="connsiteX10" fmla="*/ 287846 w 287845"/>
                <a:gd name="connsiteY10" fmla="*/ 172688 h 576643"/>
                <a:gd name="connsiteX11" fmla="*/ 251555 w 287845"/>
                <a:gd name="connsiteY1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45" h="576643">
                  <a:moveTo>
                    <a:pt x="251555" y="0"/>
                  </a:moveTo>
                  <a:lnTo>
                    <a:pt x="141256" y="26099"/>
                  </a:lnTo>
                  <a:lnTo>
                    <a:pt x="135731" y="24670"/>
                  </a:lnTo>
                  <a:lnTo>
                    <a:pt x="71152" y="294037"/>
                  </a:lnTo>
                  <a:lnTo>
                    <a:pt x="0" y="515112"/>
                  </a:lnTo>
                  <a:lnTo>
                    <a:pt x="80677" y="543116"/>
                  </a:lnTo>
                  <a:lnTo>
                    <a:pt x="152400" y="320421"/>
                  </a:lnTo>
                  <a:lnTo>
                    <a:pt x="155639" y="306991"/>
                  </a:lnTo>
                  <a:lnTo>
                    <a:pt x="168307" y="529114"/>
                  </a:lnTo>
                  <a:lnTo>
                    <a:pt x="287846" y="576644"/>
                  </a:lnTo>
                  <a:lnTo>
                    <a:pt x="287846" y="172688"/>
                  </a:lnTo>
                  <a:lnTo>
                    <a:pt x="251555" y="0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43EB8DF-D3AC-079C-5B28-850633D12487}"/>
                </a:ext>
              </a:extLst>
            </p:cNvPr>
            <p:cNvSpPr/>
            <p:nvPr/>
          </p:nvSpPr>
          <p:spPr>
            <a:xfrm>
              <a:off x="9308545" y="4571299"/>
              <a:ext cx="287940" cy="576643"/>
            </a:xfrm>
            <a:custGeom>
              <a:avLst/>
              <a:gdLst>
                <a:gd name="connsiteX0" fmla="*/ 216789 w 287940"/>
                <a:gd name="connsiteY0" fmla="*/ 294037 h 576643"/>
                <a:gd name="connsiteX1" fmla="*/ 152210 w 287940"/>
                <a:gd name="connsiteY1" fmla="*/ 24670 h 576643"/>
                <a:gd name="connsiteX2" fmla="*/ 146685 w 287940"/>
                <a:gd name="connsiteY2" fmla="*/ 26099 h 576643"/>
                <a:gd name="connsiteX3" fmla="*/ 36385 w 287940"/>
                <a:gd name="connsiteY3" fmla="*/ 0 h 576643"/>
                <a:gd name="connsiteX4" fmla="*/ 0 w 287940"/>
                <a:gd name="connsiteY4" fmla="*/ 172688 h 576643"/>
                <a:gd name="connsiteX5" fmla="*/ 0 w 287940"/>
                <a:gd name="connsiteY5" fmla="*/ 576644 h 576643"/>
                <a:gd name="connsiteX6" fmla="*/ 119539 w 287940"/>
                <a:gd name="connsiteY6" fmla="*/ 529114 h 576643"/>
                <a:gd name="connsiteX7" fmla="*/ 132302 w 287940"/>
                <a:gd name="connsiteY7" fmla="*/ 307277 h 576643"/>
                <a:gd name="connsiteX8" fmla="*/ 134588 w 287940"/>
                <a:gd name="connsiteY8" fmla="*/ 317087 h 576643"/>
                <a:gd name="connsiteX9" fmla="*/ 207264 w 287940"/>
                <a:gd name="connsiteY9" fmla="*/ 543116 h 576643"/>
                <a:gd name="connsiteX10" fmla="*/ 287941 w 287940"/>
                <a:gd name="connsiteY10" fmla="*/ 515112 h 576643"/>
                <a:gd name="connsiteX11" fmla="*/ 216789 w 287940"/>
                <a:gd name="connsiteY11" fmla="*/ 294037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40" h="576643">
                  <a:moveTo>
                    <a:pt x="216789" y="294037"/>
                  </a:moveTo>
                  <a:lnTo>
                    <a:pt x="152210" y="24670"/>
                  </a:lnTo>
                  <a:lnTo>
                    <a:pt x="146685" y="26099"/>
                  </a:lnTo>
                  <a:lnTo>
                    <a:pt x="36385" y="0"/>
                  </a:lnTo>
                  <a:lnTo>
                    <a:pt x="0" y="172688"/>
                  </a:lnTo>
                  <a:lnTo>
                    <a:pt x="0" y="576644"/>
                  </a:lnTo>
                  <a:lnTo>
                    <a:pt x="119539" y="529114"/>
                  </a:lnTo>
                  <a:lnTo>
                    <a:pt x="132302" y="307277"/>
                  </a:lnTo>
                  <a:lnTo>
                    <a:pt x="134588" y="317087"/>
                  </a:lnTo>
                  <a:lnTo>
                    <a:pt x="207264" y="543116"/>
                  </a:lnTo>
                  <a:lnTo>
                    <a:pt x="287941" y="515112"/>
                  </a:lnTo>
                  <a:lnTo>
                    <a:pt x="216789" y="294037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5F89886-DE0D-DB29-B9EE-96A13597B22C}"/>
                </a:ext>
              </a:extLst>
            </p:cNvPr>
            <p:cNvSpPr/>
            <p:nvPr/>
          </p:nvSpPr>
          <p:spPr>
            <a:xfrm>
              <a:off x="9234345" y="4938869"/>
              <a:ext cx="37338" cy="44291"/>
            </a:xfrm>
            <a:custGeom>
              <a:avLst/>
              <a:gdLst>
                <a:gd name="connsiteX0" fmla="*/ 32290 w 37338"/>
                <a:gd name="connsiteY0" fmla="*/ 44291 h 44291"/>
                <a:gd name="connsiteX1" fmla="*/ 0 w 37338"/>
                <a:gd name="connsiteY1" fmla="*/ 44291 h 44291"/>
                <a:gd name="connsiteX2" fmla="*/ 0 w 37338"/>
                <a:gd name="connsiteY2" fmla="*/ 0 h 44291"/>
                <a:gd name="connsiteX3" fmla="*/ 32290 w 37338"/>
                <a:gd name="connsiteY3" fmla="*/ 0 h 44291"/>
                <a:gd name="connsiteX4" fmla="*/ 37338 w 37338"/>
                <a:gd name="connsiteY4" fmla="*/ 5239 h 44291"/>
                <a:gd name="connsiteX5" fmla="*/ 32290 w 37338"/>
                <a:gd name="connsiteY5" fmla="*/ 10477 h 44291"/>
                <a:gd name="connsiteX6" fmla="*/ 10192 w 37338"/>
                <a:gd name="connsiteY6" fmla="*/ 10477 h 44291"/>
                <a:gd name="connsiteX7" fmla="*/ 10192 w 37338"/>
                <a:gd name="connsiteY7" fmla="*/ 33718 h 44291"/>
                <a:gd name="connsiteX8" fmla="*/ 32290 w 37338"/>
                <a:gd name="connsiteY8" fmla="*/ 33718 h 44291"/>
                <a:gd name="connsiteX9" fmla="*/ 37338 w 37338"/>
                <a:gd name="connsiteY9" fmla="*/ 38957 h 44291"/>
                <a:gd name="connsiteX10" fmla="*/ 32290 w 37338"/>
                <a:gd name="connsiteY10" fmla="*/ 44196 h 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" h="44291">
                  <a:moveTo>
                    <a:pt x="32290" y="44291"/>
                  </a:moveTo>
                  <a:lnTo>
                    <a:pt x="0" y="44291"/>
                  </a:lnTo>
                  <a:lnTo>
                    <a:pt x="0" y="0"/>
                  </a:lnTo>
                  <a:lnTo>
                    <a:pt x="32290" y="0"/>
                  </a:lnTo>
                  <a:cubicBezTo>
                    <a:pt x="35052" y="0"/>
                    <a:pt x="37338" y="2381"/>
                    <a:pt x="37338" y="5239"/>
                  </a:cubicBezTo>
                  <a:cubicBezTo>
                    <a:pt x="37338" y="8096"/>
                    <a:pt x="35052" y="10477"/>
                    <a:pt x="32290" y="10477"/>
                  </a:cubicBezTo>
                  <a:lnTo>
                    <a:pt x="10192" y="10477"/>
                  </a:lnTo>
                  <a:lnTo>
                    <a:pt x="10192" y="33718"/>
                  </a:lnTo>
                  <a:lnTo>
                    <a:pt x="32290" y="33718"/>
                  </a:lnTo>
                  <a:cubicBezTo>
                    <a:pt x="35052" y="33718"/>
                    <a:pt x="37338" y="36100"/>
                    <a:pt x="37338" y="38957"/>
                  </a:cubicBezTo>
                  <a:cubicBezTo>
                    <a:pt x="37338" y="41815"/>
                    <a:pt x="35052" y="44196"/>
                    <a:pt x="32290" y="44196"/>
                  </a:cubicBezTo>
                  <a:close/>
                </a:path>
              </a:pathLst>
            </a:custGeom>
            <a:solidFill>
              <a:srgbClr val="B5B5B5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10C0601D-0E44-5BE6-1C57-2E9FFF4EC874}"/>
                </a:ext>
              </a:extLst>
            </p:cNvPr>
            <p:cNvSpPr/>
            <p:nvPr/>
          </p:nvSpPr>
          <p:spPr>
            <a:xfrm>
              <a:off x="9153859" y="4440188"/>
              <a:ext cx="81916" cy="72437"/>
            </a:xfrm>
            <a:custGeom>
              <a:avLst/>
              <a:gdLst>
                <a:gd name="connsiteX0" fmla="*/ 42196 w 81916"/>
                <a:gd name="connsiteY0" fmla="*/ 72438 h 72437"/>
                <a:gd name="connsiteX1" fmla="*/ 41434 w 81916"/>
                <a:gd name="connsiteY1" fmla="*/ 72438 h 72437"/>
                <a:gd name="connsiteX2" fmla="*/ 2953 w 81916"/>
                <a:gd name="connsiteY2" fmla="*/ 40053 h 72437"/>
                <a:gd name="connsiteX3" fmla="*/ 95 w 81916"/>
                <a:gd name="connsiteY3" fmla="*/ 29099 h 72437"/>
                <a:gd name="connsiteX4" fmla="*/ 95 w 81916"/>
                <a:gd name="connsiteY4" fmla="*/ 28623 h 72437"/>
                <a:gd name="connsiteX5" fmla="*/ 0 w 81916"/>
                <a:gd name="connsiteY5" fmla="*/ 28146 h 72437"/>
                <a:gd name="connsiteX6" fmla="*/ 16573 w 81916"/>
                <a:gd name="connsiteY6" fmla="*/ 3572 h 72437"/>
                <a:gd name="connsiteX7" fmla="*/ 65341 w 81916"/>
                <a:gd name="connsiteY7" fmla="*/ 3572 h 72437"/>
                <a:gd name="connsiteX8" fmla="*/ 81915 w 81916"/>
                <a:gd name="connsiteY8" fmla="*/ 28146 h 72437"/>
                <a:gd name="connsiteX9" fmla="*/ 81915 w 81916"/>
                <a:gd name="connsiteY9" fmla="*/ 29861 h 72437"/>
                <a:gd name="connsiteX10" fmla="*/ 42291 w 81916"/>
                <a:gd name="connsiteY10" fmla="*/ 72438 h 72437"/>
                <a:gd name="connsiteX11" fmla="*/ 42291 w 81916"/>
                <a:gd name="connsiteY11" fmla="*/ 72438 h 72437"/>
                <a:gd name="connsiteX12" fmla="*/ 7334 w 81916"/>
                <a:gd name="connsiteY12" fmla="*/ 27670 h 72437"/>
                <a:gd name="connsiteX13" fmla="*/ 10001 w 81916"/>
                <a:gd name="connsiteY13" fmla="*/ 38148 h 72437"/>
                <a:gd name="connsiteX14" fmla="*/ 41434 w 81916"/>
                <a:gd name="connsiteY14" fmla="*/ 64818 h 72437"/>
                <a:gd name="connsiteX15" fmla="*/ 42005 w 81916"/>
                <a:gd name="connsiteY15" fmla="*/ 64818 h 72437"/>
                <a:gd name="connsiteX16" fmla="*/ 74485 w 81916"/>
                <a:gd name="connsiteY16" fmla="*/ 29861 h 72437"/>
                <a:gd name="connsiteX17" fmla="*/ 74485 w 81916"/>
                <a:gd name="connsiteY17" fmla="*/ 28146 h 72437"/>
                <a:gd name="connsiteX18" fmla="*/ 63151 w 81916"/>
                <a:gd name="connsiteY18" fmla="*/ 10811 h 72437"/>
                <a:gd name="connsiteX19" fmla="*/ 18574 w 81916"/>
                <a:gd name="connsiteY19" fmla="*/ 10811 h 72437"/>
                <a:gd name="connsiteX20" fmla="*/ 7334 w 81916"/>
                <a:gd name="connsiteY20" fmla="*/ 27670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437">
                  <a:moveTo>
                    <a:pt x="42196" y="72438"/>
                  </a:moveTo>
                  <a:lnTo>
                    <a:pt x="41434" y="72438"/>
                  </a:lnTo>
                  <a:cubicBezTo>
                    <a:pt x="24193" y="72247"/>
                    <a:pt x="7620" y="58341"/>
                    <a:pt x="2953" y="40053"/>
                  </a:cubicBezTo>
                  <a:cubicBezTo>
                    <a:pt x="2000" y="36243"/>
                    <a:pt x="1048" y="32623"/>
                    <a:pt x="95" y="29099"/>
                  </a:cubicBezTo>
                  <a:lnTo>
                    <a:pt x="95" y="28623"/>
                  </a:lnTo>
                  <a:cubicBezTo>
                    <a:pt x="95" y="28623"/>
                    <a:pt x="0" y="28146"/>
                    <a:pt x="0" y="28146"/>
                  </a:cubicBezTo>
                  <a:cubicBezTo>
                    <a:pt x="0" y="18812"/>
                    <a:pt x="6667" y="6715"/>
                    <a:pt x="16573" y="3572"/>
                  </a:cubicBezTo>
                  <a:cubicBezTo>
                    <a:pt x="32480" y="-1191"/>
                    <a:pt x="49530" y="-1191"/>
                    <a:pt x="65341" y="3572"/>
                  </a:cubicBezTo>
                  <a:cubicBezTo>
                    <a:pt x="75248" y="6715"/>
                    <a:pt x="81915" y="18812"/>
                    <a:pt x="81915" y="28146"/>
                  </a:cubicBezTo>
                  <a:lnTo>
                    <a:pt x="81915" y="29861"/>
                  </a:lnTo>
                  <a:cubicBezTo>
                    <a:pt x="82106" y="52054"/>
                    <a:pt x="63913" y="71580"/>
                    <a:pt x="42291" y="72438"/>
                  </a:cubicBezTo>
                  <a:lnTo>
                    <a:pt x="42291" y="72438"/>
                  </a:lnTo>
                  <a:close/>
                  <a:moveTo>
                    <a:pt x="7334" y="27670"/>
                  </a:moveTo>
                  <a:cubicBezTo>
                    <a:pt x="8191" y="31099"/>
                    <a:pt x="9144" y="34623"/>
                    <a:pt x="10001" y="38148"/>
                  </a:cubicBezTo>
                  <a:cubicBezTo>
                    <a:pt x="13906" y="53197"/>
                    <a:pt x="27432" y="64627"/>
                    <a:pt x="41434" y="64818"/>
                  </a:cubicBezTo>
                  <a:lnTo>
                    <a:pt x="42005" y="64818"/>
                  </a:lnTo>
                  <a:cubicBezTo>
                    <a:pt x="59722" y="64056"/>
                    <a:pt x="74676" y="48054"/>
                    <a:pt x="74485" y="29861"/>
                  </a:cubicBezTo>
                  <a:lnTo>
                    <a:pt x="74485" y="28146"/>
                  </a:lnTo>
                  <a:cubicBezTo>
                    <a:pt x="74485" y="21669"/>
                    <a:pt x="69628" y="12906"/>
                    <a:pt x="63151" y="10811"/>
                  </a:cubicBezTo>
                  <a:cubicBezTo>
                    <a:pt x="48768" y="6525"/>
                    <a:pt x="33052" y="6525"/>
                    <a:pt x="18574" y="10811"/>
                  </a:cubicBezTo>
                  <a:cubicBezTo>
                    <a:pt x="12287" y="12811"/>
                    <a:pt x="7525" y="21193"/>
                    <a:pt x="7334" y="27670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C9C95FD5-A338-AA38-2619-2F1BE55AF176}"/>
                </a:ext>
              </a:extLst>
            </p:cNvPr>
            <p:cNvSpPr/>
            <p:nvPr/>
          </p:nvSpPr>
          <p:spPr>
            <a:xfrm>
              <a:off x="9262823" y="4440092"/>
              <a:ext cx="81916" cy="72532"/>
            </a:xfrm>
            <a:custGeom>
              <a:avLst/>
              <a:gdLst>
                <a:gd name="connsiteX0" fmla="*/ 40483 w 81916"/>
                <a:gd name="connsiteY0" fmla="*/ 72533 h 72532"/>
                <a:gd name="connsiteX1" fmla="*/ 39816 w 81916"/>
                <a:gd name="connsiteY1" fmla="*/ 72533 h 72532"/>
                <a:gd name="connsiteX2" fmla="*/ 1 w 81916"/>
                <a:gd name="connsiteY2" fmla="*/ 29861 h 72532"/>
                <a:gd name="connsiteX3" fmla="*/ 1 w 81916"/>
                <a:gd name="connsiteY3" fmla="*/ 28146 h 72532"/>
                <a:gd name="connsiteX4" fmla="*/ 16575 w 81916"/>
                <a:gd name="connsiteY4" fmla="*/ 3572 h 72532"/>
                <a:gd name="connsiteX5" fmla="*/ 65343 w 81916"/>
                <a:gd name="connsiteY5" fmla="*/ 3572 h 72532"/>
                <a:gd name="connsiteX6" fmla="*/ 81916 w 81916"/>
                <a:gd name="connsiteY6" fmla="*/ 28146 h 72532"/>
                <a:gd name="connsiteX7" fmla="*/ 81916 w 81916"/>
                <a:gd name="connsiteY7" fmla="*/ 29194 h 72532"/>
                <a:gd name="connsiteX8" fmla="*/ 78964 w 81916"/>
                <a:gd name="connsiteY8" fmla="*/ 40148 h 72532"/>
                <a:gd name="connsiteX9" fmla="*/ 40483 w 81916"/>
                <a:gd name="connsiteY9" fmla="*/ 72533 h 72532"/>
                <a:gd name="connsiteX10" fmla="*/ 40483 w 81916"/>
                <a:gd name="connsiteY10" fmla="*/ 72533 h 72532"/>
                <a:gd name="connsiteX11" fmla="*/ 40959 w 81916"/>
                <a:gd name="connsiteY11" fmla="*/ 7668 h 72532"/>
                <a:gd name="connsiteX12" fmla="*/ 18575 w 81916"/>
                <a:gd name="connsiteY12" fmla="*/ 10906 h 72532"/>
                <a:gd name="connsiteX13" fmla="*/ 7336 w 81916"/>
                <a:gd name="connsiteY13" fmla="*/ 28242 h 72532"/>
                <a:gd name="connsiteX14" fmla="*/ 7336 w 81916"/>
                <a:gd name="connsiteY14" fmla="*/ 29956 h 72532"/>
                <a:gd name="connsiteX15" fmla="*/ 39911 w 81916"/>
                <a:gd name="connsiteY15" fmla="*/ 64913 h 72532"/>
                <a:gd name="connsiteX16" fmla="*/ 40387 w 81916"/>
                <a:gd name="connsiteY16" fmla="*/ 64913 h 72532"/>
                <a:gd name="connsiteX17" fmla="*/ 71820 w 81916"/>
                <a:gd name="connsiteY17" fmla="*/ 38243 h 72532"/>
                <a:gd name="connsiteX18" fmla="*/ 74487 w 81916"/>
                <a:gd name="connsiteY18" fmla="*/ 27765 h 72532"/>
                <a:gd name="connsiteX19" fmla="*/ 63152 w 81916"/>
                <a:gd name="connsiteY19" fmla="*/ 10906 h 72532"/>
                <a:gd name="connsiteX20" fmla="*/ 40864 w 81916"/>
                <a:gd name="connsiteY20" fmla="*/ 7668 h 7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532">
                  <a:moveTo>
                    <a:pt x="40483" y="72533"/>
                  </a:moveTo>
                  <a:lnTo>
                    <a:pt x="39816" y="72533"/>
                  </a:lnTo>
                  <a:cubicBezTo>
                    <a:pt x="18004" y="71676"/>
                    <a:pt x="-189" y="52149"/>
                    <a:pt x="1" y="29861"/>
                  </a:cubicBezTo>
                  <a:lnTo>
                    <a:pt x="1" y="28146"/>
                  </a:lnTo>
                  <a:cubicBezTo>
                    <a:pt x="1" y="18812"/>
                    <a:pt x="6669" y="6620"/>
                    <a:pt x="16575" y="3572"/>
                  </a:cubicBezTo>
                  <a:cubicBezTo>
                    <a:pt x="32577" y="-1191"/>
                    <a:pt x="49531" y="-1191"/>
                    <a:pt x="65343" y="3572"/>
                  </a:cubicBezTo>
                  <a:cubicBezTo>
                    <a:pt x="75249" y="6715"/>
                    <a:pt x="81916" y="18812"/>
                    <a:pt x="81916" y="28146"/>
                  </a:cubicBezTo>
                  <a:lnTo>
                    <a:pt x="81916" y="29194"/>
                  </a:lnTo>
                  <a:cubicBezTo>
                    <a:pt x="80869" y="32718"/>
                    <a:pt x="79916" y="36433"/>
                    <a:pt x="78964" y="40148"/>
                  </a:cubicBezTo>
                  <a:cubicBezTo>
                    <a:pt x="74201" y="58436"/>
                    <a:pt x="57723" y="72342"/>
                    <a:pt x="40483" y="72533"/>
                  </a:cubicBezTo>
                  <a:lnTo>
                    <a:pt x="40483" y="72533"/>
                  </a:lnTo>
                  <a:close/>
                  <a:moveTo>
                    <a:pt x="40959" y="7668"/>
                  </a:moveTo>
                  <a:cubicBezTo>
                    <a:pt x="33434" y="7668"/>
                    <a:pt x="25909" y="8811"/>
                    <a:pt x="18575" y="10906"/>
                  </a:cubicBezTo>
                  <a:cubicBezTo>
                    <a:pt x="12193" y="12906"/>
                    <a:pt x="7336" y="21765"/>
                    <a:pt x="7336" y="28242"/>
                  </a:cubicBezTo>
                  <a:lnTo>
                    <a:pt x="7336" y="29956"/>
                  </a:lnTo>
                  <a:cubicBezTo>
                    <a:pt x="7240" y="48244"/>
                    <a:pt x="22099" y="64246"/>
                    <a:pt x="39911" y="64913"/>
                  </a:cubicBezTo>
                  <a:lnTo>
                    <a:pt x="40387" y="64913"/>
                  </a:lnTo>
                  <a:cubicBezTo>
                    <a:pt x="54484" y="64722"/>
                    <a:pt x="68010" y="53197"/>
                    <a:pt x="71820" y="38243"/>
                  </a:cubicBezTo>
                  <a:cubicBezTo>
                    <a:pt x="72677" y="34719"/>
                    <a:pt x="73630" y="31194"/>
                    <a:pt x="74487" y="27765"/>
                  </a:cubicBezTo>
                  <a:cubicBezTo>
                    <a:pt x="74201" y="21288"/>
                    <a:pt x="69439" y="12906"/>
                    <a:pt x="63152" y="10906"/>
                  </a:cubicBezTo>
                  <a:cubicBezTo>
                    <a:pt x="55913" y="8811"/>
                    <a:pt x="48388" y="7668"/>
                    <a:pt x="40864" y="7668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226F88CD-29E6-D378-2844-9A163FE81A1B}"/>
                </a:ext>
              </a:extLst>
            </p:cNvPr>
            <p:cNvSpPr/>
            <p:nvPr/>
          </p:nvSpPr>
          <p:spPr>
            <a:xfrm>
              <a:off x="9232059" y="4455380"/>
              <a:ext cx="34575" cy="12763"/>
            </a:xfrm>
            <a:custGeom>
              <a:avLst/>
              <a:gdLst>
                <a:gd name="connsiteX0" fmla="*/ 34576 w 34575"/>
                <a:gd name="connsiteY0" fmla="*/ 12763 h 12763"/>
                <a:gd name="connsiteX1" fmla="*/ 0 w 34575"/>
                <a:gd name="connsiteY1" fmla="*/ 12763 h 12763"/>
                <a:gd name="connsiteX2" fmla="*/ 0 w 34575"/>
                <a:gd name="connsiteY2" fmla="*/ 4286 h 12763"/>
                <a:gd name="connsiteX3" fmla="*/ 34576 w 34575"/>
                <a:gd name="connsiteY3" fmla="*/ 4286 h 12763"/>
                <a:gd name="connsiteX4" fmla="*/ 34576 w 34575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" h="12763">
                  <a:moveTo>
                    <a:pt x="34576" y="12763"/>
                  </a:moveTo>
                  <a:cubicBezTo>
                    <a:pt x="23717" y="7048"/>
                    <a:pt x="10858" y="7048"/>
                    <a:pt x="0" y="12763"/>
                  </a:cubicBezTo>
                  <a:lnTo>
                    <a:pt x="0" y="4286"/>
                  </a:lnTo>
                  <a:cubicBezTo>
                    <a:pt x="10858" y="-1429"/>
                    <a:pt x="23717" y="-1429"/>
                    <a:pt x="34576" y="4286"/>
                  </a:cubicBezTo>
                  <a:lnTo>
                    <a:pt x="34576" y="12763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9" name="Рисунок 49">
              <a:extLst>
                <a:ext uri="{FF2B5EF4-FFF2-40B4-BE49-F238E27FC236}">
                  <a16:creationId xmlns:a16="http://schemas.microsoft.com/office/drawing/2014/main" id="{5862EB87-07B5-E11F-1E6E-62CCF43923A9}"/>
                </a:ext>
              </a:extLst>
            </p:cNvPr>
            <p:cNvGrpSpPr/>
            <p:nvPr/>
          </p:nvGrpSpPr>
          <p:grpSpPr>
            <a:xfrm>
              <a:off x="9541622" y="4325965"/>
              <a:ext cx="495300" cy="1420242"/>
              <a:chOff x="9541622" y="4325965"/>
              <a:chExt cx="495300" cy="1420242"/>
            </a:xfrm>
          </p:grpSpPr>
          <p:grpSp>
            <p:nvGrpSpPr>
              <p:cNvPr id="70" name="Рисунок 49">
                <a:extLst>
                  <a:ext uri="{FF2B5EF4-FFF2-40B4-BE49-F238E27FC236}">
                    <a16:creationId xmlns:a16="http://schemas.microsoft.com/office/drawing/2014/main" id="{E103EE79-1B8D-4AAC-BEEF-1EE85DA3B938}"/>
                  </a:ext>
                </a:extLst>
              </p:cNvPr>
              <p:cNvGrpSpPr/>
              <p:nvPr/>
            </p:nvGrpSpPr>
            <p:grpSpPr>
              <a:xfrm>
                <a:off x="9541622" y="4612162"/>
                <a:ext cx="495300" cy="1134046"/>
                <a:chOff x="9541622" y="4612162"/>
                <a:chExt cx="495300" cy="1134046"/>
              </a:xfrm>
            </p:grpSpPr>
            <p:grpSp>
              <p:nvGrpSpPr>
                <p:cNvPr id="71" name="Рисунок 49">
                  <a:extLst>
                    <a:ext uri="{FF2B5EF4-FFF2-40B4-BE49-F238E27FC236}">
                      <a16:creationId xmlns:a16="http://schemas.microsoft.com/office/drawing/2014/main" id="{FA00C63D-FE3E-0CB7-98E4-ADAE101050D1}"/>
                    </a:ext>
                  </a:extLst>
                </p:cNvPr>
                <p:cNvGrpSpPr/>
                <p:nvPr/>
              </p:nvGrpSpPr>
              <p:grpSpPr>
                <a:xfrm>
                  <a:off x="9626203" y="5063266"/>
                  <a:ext cx="325469" cy="682942"/>
                  <a:chOff x="9626203" y="5063266"/>
                  <a:chExt cx="325469" cy="682942"/>
                </a:xfrm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414E6885-9FEF-9E54-DD20-0F3225D52294}"/>
                      </a:ext>
                    </a:extLst>
                  </p:cNvPr>
                  <p:cNvSpPr/>
                  <p:nvPr/>
                </p:nvSpPr>
                <p:spPr>
                  <a:xfrm>
                    <a:off x="9675731" y="5664769"/>
                    <a:ext cx="94265" cy="81438"/>
                  </a:xfrm>
                  <a:custGeom>
                    <a:avLst/>
                    <a:gdLst>
                      <a:gd name="connsiteX0" fmla="*/ 86489 w 94265"/>
                      <a:gd name="connsiteY0" fmla="*/ 3429 h 81438"/>
                      <a:gd name="connsiteX1" fmla="*/ 86489 w 94265"/>
                      <a:gd name="connsiteY1" fmla="*/ 6191 h 81438"/>
                      <a:gd name="connsiteX2" fmla="*/ 50580 w 94265"/>
                      <a:gd name="connsiteY2" fmla="*/ 43434 h 81438"/>
                      <a:gd name="connsiteX3" fmla="*/ 49818 w 94265"/>
                      <a:gd name="connsiteY3" fmla="*/ 43434 h 81438"/>
                      <a:gd name="connsiteX4" fmla="*/ 13909 w 94265"/>
                      <a:gd name="connsiteY4" fmla="*/ 6191 h 81438"/>
                      <a:gd name="connsiteX5" fmla="*/ 13909 w 94265"/>
                      <a:gd name="connsiteY5" fmla="*/ 0 h 81438"/>
                      <a:gd name="connsiteX6" fmla="*/ 2384 w 94265"/>
                      <a:gd name="connsiteY6" fmla="*/ 54769 h 81438"/>
                      <a:gd name="connsiteX7" fmla="*/ 13432 w 94265"/>
                      <a:gd name="connsiteY7" fmla="*/ 81439 h 81438"/>
                      <a:gd name="connsiteX8" fmla="*/ 80869 w 94265"/>
                      <a:gd name="connsiteY8" fmla="*/ 81439 h 81438"/>
                      <a:gd name="connsiteX9" fmla="*/ 94109 w 94265"/>
                      <a:gd name="connsiteY9" fmla="*/ 61722 h 81438"/>
                      <a:gd name="connsiteX10" fmla="*/ 86394 w 94265"/>
                      <a:gd name="connsiteY10" fmla="*/ 3524 h 8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65" h="81438">
                        <a:moveTo>
                          <a:pt x="86489" y="3429"/>
                        </a:moveTo>
                        <a:lnTo>
                          <a:pt x="86489" y="6191"/>
                        </a:lnTo>
                        <a:cubicBezTo>
                          <a:pt x="86489" y="26765"/>
                          <a:pt x="70392" y="43434"/>
                          <a:pt x="50580" y="43434"/>
                        </a:cubicBezTo>
                        <a:lnTo>
                          <a:pt x="49818" y="43434"/>
                        </a:lnTo>
                        <a:cubicBezTo>
                          <a:pt x="30006" y="43434"/>
                          <a:pt x="13909" y="26765"/>
                          <a:pt x="13909" y="6191"/>
                        </a:cubicBezTo>
                        <a:lnTo>
                          <a:pt x="13909" y="0"/>
                        </a:lnTo>
                        <a:lnTo>
                          <a:pt x="2384" y="54769"/>
                        </a:lnTo>
                        <a:cubicBezTo>
                          <a:pt x="-3713" y="66008"/>
                          <a:pt x="2574" y="81439"/>
                          <a:pt x="13432" y="81439"/>
                        </a:cubicBezTo>
                        <a:lnTo>
                          <a:pt x="80869" y="81439"/>
                        </a:lnTo>
                        <a:cubicBezTo>
                          <a:pt x="89061" y="81439"/>
                          <a:pt x="95347" y="72104"/>
                          <a:pt x="94109" y="61722"/>
                        </a:cubicBezTo>
                        <a:lnTo>
                          <a:pt x="86394" y="3524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0B222ECC-7321-0320-AA07-B494390EC5FF}"/>
                      </a:ext>
                    </a:extLst>
                  </p:cNvPr>
                  <p:cNvSpPr/>
                  <p:nvPr/>
                </p:nvSpPr>
                <p:spPr>
                  <a:xfrm>
                    <a:off x="9807571" y="5665150"/>
                    <a:ext cx="94273" cy="81057"/>
                  </a:xfrm>
                  <a:custGeom>
                    <a:avLst/>
                    <a:gdLst>
                      <a:gd name="connsiteX0" fmla="*/ 80665 w 94273"/>
                      <a:gd name="connsiteY0" fmla="*/ 0 h 81057"/>
                      <a:gd name="connsiteX1" fmla="*/ 80665 w 94273"/>
                      <a:gd name="connsiteY1" fmla="*/ 5810 h 81057"/>
                      <a:gd name="connsiteX2" fmla="*/ 44756 w 94273"/>
                      <a:gd name="connsiteY2" fmla="*/ 43053 h 81057"/>
                      <a:gd name="connsiteX3" fmla="*/ 43994 w 94273"/>
                      <a:gd name="connsiteY3" fmla="*/ 43053 h 81057"/>
                      <a:gd name="connsiteX4" fmla="*/ 8085 w 94273"/>
                      <a:gd name="connsiteY4" fmla="*/ 5810 h 81057"/>
                      <a:gd name="connsiteX5" fmla="*/ 8085 w 94273"/>
                      <a:gd name="connsiteY5" fmla="*/ 1333 h 81057"/>
                      <a:gd name="connsiteX6" fmla="*/ 179 w 94273"/>
                      <a:gd name="connsiteY6" fmla="*/ 61341 h 81057"/>
                      <a:gd name="connsiteX7" fmla="*/ 13419 w 94273"/>
                      <a:gd name="connsiteY7" fmla="*/ 81058 h 81057"/>
                      <a:gd name="connsiteX8" fmla="*/ 80856 w 94273"/>
                      <a:gd name="connsiteY8" fmla="*/ 81058 h 81057"/>
                      <a:gd name="connsiteX9" fmla="*/ 91905 w 94273"/>
                      <a:gd name="connsiteY9" fmla="*/ 54388 h 81057"/>
                      <a:gd name="connsiteX10" fmla="*/ 80665 w 94273"/>
                      <a:gd name="connsiteY10" fmla="*/ 95 h 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73" h="81057">
                        <a:moveTo>
                          <a:pt x="80665" y="0"/>
                        </a:moveTo>
                        <a:lnTo>
                          <a:pt x="80665" y="5810"/>
                        </a:lnTo>
                        <a:cubicBezTo>
                          <a:pt x="80665" y="26384"/>
                          <a:pt x="64568" y="43053"/>
                          <a:pt x="44756" y="43053"/>
                        </a:cubicBezTo>
                        <a:lnTo>
                          <a:pt x="43994" y="43053"/>
                        </a:lnTo>
                        <a:cubicBezTo>
                          <a:pt x="24182" y="43053"/>
                          <a:pt x="8085" y="26384"/>
                          <a:pt x="8085" y="5810"/>
                        </a:cubicBezTo>
                        <a:lnTo>
                          <a:pt x="8085" y="1333"/>
                        </a:lnTo>
                        <a:lnTo>
                          <a:pt x="179" y="61341"/>
                        </a:lnTo>
                        <a:cubicBezTo>
                          <a:pt x="-1155" y="71723"/>
                          <a:pt x="5132" y="81058"/>
                          <a:pt x="13419" y="81058"/>
                        </a:cubicBezTo>
                        <a:lnTo>
                          <a:pt x="80856" y="81058"/>
                        </a:lnTo>
                        <a:cubicBezTo>
                          <a:pt x="91619" y="81058"/>
                          <a:pt x="98001" y="65722"/>
                          <a:pt x="91905" y="54388"/>
                        </a:cubicBezTo>
                        <a:lnTo>
                          <a:pt x="80665" y="95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:a16="http://schemas.microsoft.com/office/drawing/2014/main" id="{814DB5A5-842F-62CF-D3CA-2F726F5DBF42}"/>
                      </a:ext>
                    </a:extLst>
                  </p:cNvPr>
                  <p:cNvSpPr/>
                  <p:nvPr/>
                </p:nvSpPr>
                <p:spPr>
                  <a:xfrm>
                    <a:off x="9761839" y="5664674"/>
                    <a:ext cx="381" cy="3524"/>
                  </a:xfrm>
                  <a:custGeom>
                    <a:avLst/>
                    <a:gdLst>
                      <a:gd name="connsiteX0" fmla="*/ 381 w 381"/>
                      <a:gd name="connsiteY0" fmla="*/ 0 h 3524"/>
                      <a:gd name="connsiteX1" fmla="*/ 0 w 381"/>
                      <a:gd name="connsiteY1" fmla="*/ 0 h 3524"/>
                      <a:gd name="connsiteX2" fmla="*/ 381 w 381"/>
                      <a:gd name="connsiteY2" fmla="*/ 3524 h 3524"/>
                      <a:gd name="connsiteX3" fmla="*/ 381 w 381"/>
                      <a:gd name="connsiteY3" fmla="*/ 0 h 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" h="3524">
                        <a:moveTo>
                          <a:pt x="381" y="0"/>
                        </a:moveTo>
                        <a:lnTo>
                          <a:pt x="0" y="0"/>
                        </a:lnTo>
                        <a:lnTo>
                          <a:pt x="381" y="3524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DB4FF5C7-230E-2419-1527-5FF962E696E5}"/>
                      </a:ext>
                    </a:extLst>
                  </p:cNvPr>
                  <p:cNvSpPr/>
                  <p:nvPr/>
                </p:nvSpPr>
                <p:spPr>
                  <a:xfrm>
                    <a:off x="9626203" y="5063266"/>
                    <a:ext cx="136207" cy="644842"/>
                  </a:xfrm>
                  <a:custGeom>
                    <a:avLst/>
                    <a:gdLst>
                      <a:gd name="connsiteX0" fmla="*/ 135636 w 136207"/>
                      <a:gd name="connsiteY0" fmla="*/ 601409 h 644842"/>
                      <a:gd name="connsiteX1" fmla="*/ 135636 w 136207"/>
                      <a:gd name="connsiteY1" fmla="*/ 601409 h 644842"/>
                      <a:gd name="connsiteX2" fmla="*/ 113729 w 136207"/>
                      <a:gd name="connsiteY2" fmla="*/ 50578 h 644842"/>
                      <a:gd name="connsiteX3" fmla="*/ 113348 w 136207"/>
                      <a:gd name="connsiteY3" fmla="*/ 51816 h 644842"/>
                      <a:gd name="connsiteX4" fmla="*/ 113348 w 136207"/>
                      <a:gd name="connsiteY4" fmla="*/ 0 h 644842"/>
                      <a:gd name="connsiteX5" fmla="*/ 0 w 136207"/>
                      <a:gd name="connsiteY5" fmla="*/ 43244 h 644842"/>
                      <a:gd name="connsiteX6" fmla="*/ 52102 w 136207"/>
                      <a:gd name="connsiteY6" fmla="*/ 330232 h 644842"/>
                      <a:gd name="connsiteX7" fmla="*/ 45244 w 136207"/>
                      <a:gd name="connsiteY7" fmla="*/ 352996 h 644842"/>
                      <a:gd name="connsiteX8" fmla="*/ 38957 w 136207"/>
                      <a:gd name="connsiteY8" fmla="*/ 446627 h 644842"/>
                      <a:gd name="connsiteX9" fmla="*/ 63627 w 136207"/>
                      <a:gd name="connsiteY9" fmla="*/ 603123 h 644842"/>
                      <a:gd name="connsiteX10" fmla="*/ 63627 w 136207"/>
                      <a:gd name="connsiteY10" fmla="*/ 607600 h 644842"/>
                      <a:gd name="connsiteX11" fmla="*/ 99536 w 136207"/>
                      <a:gd name="connsiteY11" fmla="*/ 644843 h 644842"/>
                      <a:gd name="connsiteX12" fmla="*/ 100298 w 136207"/>
                      <a:gd name="connsiteY12" fmla="*/ 644843 h 644842"/>
                      <a:gd name="connsiteX13" fmla="*/ 136208 w 136207"/>
                      <a:gd name="connsiteY13" fmla="*/ 607600 h 644842"/>
                      <a:gd name="connsiteX14" fmla="*/ 136208 w 136207"/>
                      <a:gd name="connsiteY14" fmla="*/ 604838 h 644842"/>
                      <a:gd name="connsiteX15" fmla="*/ 135731 w 136207"/>
                      <a:gd name="connsiteY15" fmla="*/ 601313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207" h="644842">
                        <a:moveTo>
                          <a:pt x="135636" y="601409"/>
                        </a:moveTo>
                        <a:lnTo>
                          <a:pt x="135636" y="601409"/>
                        </a:lnTo>
                        <a:lnTo>
                          <a:pt x="113729" y="50578"/>
                        </a:lnTo>
                        <a:lnTo>
                          <a:pt x="113348" y="51816"/>
                        </a:lnTo>
                        <a:lnTo>
                          <a:pt x="113348" y="0"/>
                        </a:lnTo>
                        <a:lnTo>
                          <a:pt x="0" y="43244"/>
                        </a:lnTo>
                        <a:lnTo>
                          <a:pt x="52102" y="330232"/>
                        </a:lnTo>
                        <a:lnTo>
                          <a:pt x="45244" y="352996"/>
                        </a:lnTo>
                        <a:cubicBezTo>
                          <a:pt x="36195" y="383286"/>
                          <a:pt x="34100" y="415290"/>
                          <a:pt x="38957" y="446627"/>
                        </a:cubicBezTo>
                        <a:lnTo>
                          <a:pt x="63627" y="603123"/>
                        </a:lnTo>
                        <a:lnTo>
                          <a:pt x="63627" y="607600"/>
                        </a:lnTo>
                        <a:cubicBezTo>
                          <a:pt x="63627" y="628174"/>
                          <a:pt x="79724" y="644843"/>
                          <a:pt x="99536" y="644843"/>
                        </a:cubicBezTo>
                        <a:lnTo>
                          <a:pt x="100298" y="644843"/>
                        </a:lnTo>
                        <a:cubicBezTo>
                          <a:pt x="120110" y="644843"/>
                          <a:pt x="136208" y="628174"/>
                          <a:pt x="136208" y="607600"/>
                        </a:cubicBezTo>
                        <a:lnTo>
                          <a:pt x="136208" y="604838"/>
                        </a:lnTo>
                        <a:lnTo>
                          <a:pt x="135731" y="6013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4189B1BC-4CDA-36A5-504C-A484A8B2B7E6}"/>
                      </a:ext>
                    </a:extLst>
                  </p:cNvPr>
                  <p:cNvSpPr/>
                  <p:nvPr/>
                </p:nvSpPr>
                <p:spPr>
                  <a:xfrm>
                    <a:off x="9888046" y="5664674"/>
                    <a:ext cx="190" cy="476"/>
                  </a:xfrm>
                  <a:custGeom>
                    <a:avLst/>
                    <a:gdLst>
                      <a:gd name="connsiteX0" fmla="*/ 191 w 190"/>
                      <a:gd name="connsiteY0" fmla="*/ 0 h 476"/>
                      <a:gd name="connsiteX1" fmla="*/ 0 w 190"/>
                      <a:gd name="connsiteY1" fmla="*/ 0 h 476"/>
                      <a:gd name="connsiteX2" fmla="*/ 191 w 190"/>
                      <a:gd name="connsiteY2" fmla="*/ 476 h 476"/>
                      <a:gd name="connsiteX3" fmla="*/ 191 w 190"/>
                      <a:gd name="connsiteY3" fmla="*/ 0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476">
                        <a:moveTo>
                          <a:pt x="191" y="0"/>
                        </a:moveTo>
                        <a:lnTo>
                          <a:pt x="0" y="0"/>
                        </a:lnTo>
                        <a:lnTo>
                          <a:pt x="191" y="47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2D3EAC9A-BB19-B1AB-6A64-68FB06D2CE6B}"/>
                      </a:ext>
                    </a:extLst>
                  </p:cNvPr>
                  <p:cNvSpPr/>
                  <p:nvPr/>
                </p:nvSpPr>
                <p:spPr>
                  <a:xfrm>
                    <a:off x="9815751" y="5664674"/>
                    <a:ext cx="285" cy="1714"/>
                  </a:xfrm>
                  <a:custGeom>
                    <a:avLst/>
                    <a:gdLst>
                      <a:gd name="connsiteX0" fmla="*/ 0 w 285"/>
                      <a:gd name="connsiteY0" fmla="*/ 0 h 1714"/>
                      <a:gd name="connsiteX1" fmla="*/ 0 w 285"/>
                      <a:gd name="connsiteY1" fmla="*/ 1714 h 1714"/>
                      <a:gd name="connsiteX2" fmla="*/ 286 w 285"/>
                      <a:gd name="connsiteY2" fmla="*/ 0 h 1714"/>
                      <a:gd name="connsiteX3" fmla="*/ 0 w 285"/>
                      <a:gd name="connsiteY3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" h="1714">
                        <a:moveTo>
                          <a:pt x="0" y="0"/>
                        </a:moveTo>
                        <a:lnTo>
                          <a:pt x="0" y="1714"/>
                        </a:lnTo>
                        <a:lnTo>
                          <a:pt x="2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5232AE73-F1E4-5D27-35E0-F673B212C398}"/>
                      </a:ext>
                    </a:extLst>
                  </p:cNvPr>
                  <p:cNvSpPr/>
                  <p:nvPr/>
                </p:nvSpPr>
                <p:spPr>
                  <a:xfrm>
                    <a:off x="9815846" y="5063361"/>
                    <a:ext cx="135826" cy="644842"/>
                  </a:xfrm>
                  <a:custGeom>
                    <a:avLst/>
                    <a:gdLst>
                      <a:gd name="connsiteX0" fmla="*/ 83725 w 135826"/>
                      <a:gd name="connsiteY0" fmla="*/ 330232 h 644842"/>
                      <a:gd name="connsiteX1" fmla="*/ 135826 w 135826"/>
                      <a:gd name="connsiteY1" fmla="*/ 43244 h 644842"/>
                      <a:gd name="connsiteX2" fmla="*/ 22479 w 135826"/>
                      <a:gd name="connsiteY2" fmla="*/ 0 h 644842"/>
                      <a:gd name="connsiteX3" fmla="*/ 22479 w 135826"/>
                      <a:gd name="connsiteY3" fmla="*/ 51816 h 644842"/>
                      <a:gd name="connsiteX4" fmla="*/ 22098 w 135826"/>
                      <a:gd name="connsiteY4" fmla="*/ 50578 h 644842"/>
                      <a:gd name="connsiteX5" fmla="*/ 190 w 135826"/>
                      <a:gd name="connsiteY5" fmla="*/ 601408 h 644842"/>
                      <a:gd name="connsiteX6" fmla="*/ 190 w 135826"/>
                      <a:gd name="connsiteY6" fmla="*/ 601408 h 644842"/>
                      <a:gd name="connsiteX7" fmla="*/ 0 w 135826"/>
                      <a:gd name="connsiteY7" fmla="*/ 603123 h 644842"/>
                      <a:gd name="connsiteX8" fmla="*/ 0 w 135826"/>
                      <a:gd name="connsiteY8" fmla="*/ 607600 h 644842"/>
                      <a:gd name="connsiteX9" fmla="*/ 35909 w 135826"/>
                      <a:gd name="connsiteY9" fmla="*/ 644843 h 644842"/>
                      <a:gd name="connsiteX10" fmla="*/ 36671 w 135826"/>
                      <a:gd name="connsiteY10" fmla="*/ 644843 h 644842"/>
                      <a:gd name="connsiteX11" fmla="*/ 72580 w 135826"/>
                      <a:gd name="connsiteY11" fmla="*/ 607600 h 644842"/>
                      <a:gd name="connsiteX12" fmla="*/ 72580 w 135826"/>
                      <a:gd name="connsiteY12" fmla="*/ 601790 h 644842"/>
                      <a:gd name="connsiteX13" fmla="*/ 72580 w 135826"/>
                      <a:gd name="connsiteY13" fmla="*/ 601790 h 644842"/>
                      <a:gd name="connsiteX14" fmla="*/ 96965 w 135826"/>
                      <a:gd name="connsiteY14" fmla="*/ 446627 h 644842"/>
                      <a:gd name="connsiteX15" fmla="*/ 90678 w 135826"/>
                      <a:gd name="connsiteY15" fmla="*/ 352996 h 644842"/>
                      <a:gd name="connsiteX16" fmla="*/ 83915 w 135826"/>
                      <a:gd name="connsiteY16" fmla="*/ 330232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5826" h="644842">
                        <a:moveTo>
                          <a:pt x="83725" y="330232"/>
                        </a:moveTo>
                        <a:lnTo>
                          <a:pt x="135826" y="43244"/>
                        </a:lnTo>
                        <a:lnTo>
                          <a:pt x="22479" y="0"/>
                        </a:lnTo>
                        <a:lnTo>
                          <a:pt x="22479" y="51816"/>
                        </a:lnTo>
                        <a:lnTo>
                          <a:pt x="22098" y="50578"/>
                        </a:lnTo>
                        <a:lnTo>
                          <a:pt x="190" y="601408"/>
                        </a:lnTo>
                        <a:lnTo>
                          <a:pt x="190" y="601408"/>
                        </a:lnTo>
                        <a:lnTo>
                          <a:pt x="0" y="603123"/>
                        </a:lnTo>
                        <a:lnTo>
                          <a:pt x="0" y="607600"/>
                        </a:lnTo>
                        <a:cubicBezTo>
                          <a:pt x="0" y="628174"/>
                          <a:pt x="16097" y="644843"/>
                          <a:pt x="35909" y="644843"/>
                        </a:cubicBezTo>
                        <a:lnTo>
                          <a:pt x="36671" y="644843"/>
                        </a:lnTo>
                        <a:cubicBezTo>
                          <a:pt x="56483" y="644843"/>
                          <a:pt x="72580" y="628174"/>
                          <a:pt x="72580" y="607600"/>
                        </a:cubicBezTo>
                        <a:lnTo>
                          <a:pt x="72580" y="601790"/>
                        </a:lnTo>
                        <a:lnTo>
                          <a:pt x="72580" y="601790"/>
                        </a:lnTo>
                        <a:cubicBezTo>
                          <a:pt x="72580" y="601790"/>
                          <a:pt x="96965" y="446627"/>
                          <a:pt x="96965" y="446627"/>
                        </a:cubicBezTo>
                        <a:cubicBezTo>
                          <a:pt x="101917" y="415385"/>
                          <a:pt x="99727" y="383286"/>
                          <a:pt x="90678" y="352996"/>
                        </a:cubicBezTo>
                        <a:lnTo>
                          <a:pt x="83915" y="3302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B42AE2FE-B04F-469B-313E-38A7D5108BBE}"/>
                    </a:ext>
                  </a:extLst>
                </p:cNvPr>
                <p:cNvSpPr/>
                <p:nvPr/>
              </p:nvSpPr>
              <p:spPr>
                <a:xfrm>
                  <a:off x="9541622" y="4612162"/>
                  <a:ext cx="495300" cy="904112"/>
                </a:xfrm>
                <a:custGeom>
                  <a:avLst/>
                  <a:gdLst>
                    <a:gd name="connsiteX0" fmla="*/ 431006 w 495300"/>
                    <a:gd name="connsiteY0" fmla="*/ 495110 h 904112"/>
                    <a:gd name="connsiteX1" fmla="*/ 495300 w 495300"/>
                    <a:gd name="connsiteY1" fmla="*/ 482727 h 904112"/>
                    <a:gd name="connsiteX2" fmla="*/ 411099 w 495300"/>
                    <a:gd name="connsiteY2" fmla="*/ 47625 h 904112"/>
                    <a:gd name="connsiteX3" fmla="*/ 407861 w 495300"/>
                    <a:gd name="connsiteY3" fmla="*/ 46958 h 904112"/>
                    <a:gd name="connsiteX4" fmla="*/ 247936 w 495300"/>
                    <a:gd name="connsiteY4" fmla="*/ 0 h 904112"/>
                    <a:gd name="connsiteX5" fmla="*/ 84201 w 495300"/>
                    <a:gd name="connsiteY5" fmla="*/ 47530 h 904112"/>
                    <a:gd name="connsiteX6" fmla="*/ 0 w 495300"/>
                    <a:gd name="connsiteY6" fmla="*/ 482632 h 904112"/>
                    <a:gd name="connsiteX7" fmla="*/ 64294 w 495300"/>
                    <a:gd name="connsiteY7" fmla="*/ 495014 h 904112"/>
                    <a:gd name="connsiteX8" fmla="*/ 112967 w 495300"/>
                    <a:gd name="connsiteY8" fmla="*/ 222409 h 904112"/>
                    <a:gd name="connsiteX9" fmla="*/ 133445 w 495300"/>
                    <a:gd name="connsiteY9" fmla="*/ 347186 h 904112"/>
                    <a:gd name="connsiteX10" fmla="*/ 84201 w 495300"/>
                    <a:gd name="connsiteY10" fmla="*/ 471678 h 904112"/>
                    <a:gd name="connsiteX11" fmla="*/ 84201 w 495300"/>
                    <a:gd name="connsiteY11" fmla="*/ 904113 h 904112"/>
                    <a:gd name="connsiteX12" fmla="*/ 408242 w 495300"/>
                    <a:gd name="connsiteY12" fmla="*/ 904113 h 904112"/>
                    <a:gd name="connsiteX13" fmla="*/ 408242 w 495300"/>
                    <a:gd name="connsiteY13" fmla="*/ 471678 h 904112"/>
                    <a:gd name="connsiteX14" fmla="*/ 360426 w 495300"/>
                    <a:gd name="connsiteY14" fmla="*/ 348710 h 904112"/>
                    <a:gd name="connsiteX15" fmla="*/ 381667 w 495300"/>
                    <a:gd name="connsiteY15" fmla="*/ 219266 h 904112"/>
                    <a:gd name="connsiteX16" fmla="*/ 430911 w 495300"/>
                    <a:gd name="connsiteY16" fmla="*/ 495014 h 90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904112">
                      <a:moveTo>
                        <a:pt x="431006" y="495110"/>
                      </a:moveTo>
                      <a:lnTo>
                        <a:pt x="495300" y="482727"/>
                      </a:lnTo>
                      <a:lnTo>
                        <a:pt x="411099" y="47625"/>
                      </a:lnTo>
                      <a:lnTo>
                        <a:pt x="407861" y="46958"/>
                      </a:lnTo>
                      <a:lnTo>
                        <a:pt x="247936" y="0"/>
                      </a:lnTo>
                      <a:lnTo>
                        <a:pt x="84201" y="47530"/>
                      </a:lnTo>
                      <a:lnTo>
                        <a:pt x="0" y="482632"/>
                      </a:lnTo>
                      <a:lnTo>
                        <a:pt x="64294" y="495014"/>
                      </a:lnTo>
                      <a:lnTo>
                        <a:pt x="112967" y="222409"/>
                      </a:lnTo>
                      <a:lnTo>
                        <a:pt x="133445" y="347186"/>
                      </a:lnTo>
                      <a:cubicBezTo>
                        <a:pt x="103251" y="377762"/>
                        <a:pt x="84201" y="422148"/>
                        <a:pt x="84201" y="471678"/>
                      </a:cubicBezTo>
                      <a:lnTo>
                        <a:pt x="84201" y="904113"/>
                      </a:lnTo>
                      <a:lnTo>
                        <a:pt x="408242" y="904113"/>
                      </a:lnTo>
                      <a:lnTo>
                        <a:pt x="408242" y="471678"/>
                      </a:lnTo>
                      <a:cubicBezTo>
                        <a:pt x="408242" y="423005"/>
                        <a:pt x="389763" y="379286"/>
                        <a:pt x="360426" y="348710"/>
                      </a:cubicBezTo>
                      <a:lnTo>
                        <a:pt x="381667" y="219266"/>
                      </a:lnTo>
                      <a:lnTo>
                        <a:pt x="430911" y="495014"/>
                      </a:lnTo>
                      <a:close/>
                    </a:path>
                  </a:pathLst>
                </a:custGeom>
                <a:solidFill>
                  <a:srgbClr val="EB5E2F"/>
                </a:solidFill>
                <a:ln w="2381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80" name="Рисунок 49">
                  <a:extLst>
                    <a:ext uri="{FF2B5EF4-FFF2-40B4-BE49-F238E27FC236}">
                      <a16:creationId xmlns:a16="http://schemas.microsoft.com/office/drawing/2014/main" id="{D7CA2B56-51EF-B6A1-3FB0-EAA1BD5E1EF9}"/>
                    </a:ext>
                  </a:extLst>
                </p:cNvPr>
                <p:cNvGrpSpPr/>
                <p:nvPr/>
              </p:nvGrpSpPr>
              <p:grpSpPr>
                <a:xfrm>
                  <a:off x="9678912" y="4638590"/>
                  <a:ext cx="104273" cy="208890"/>
                  <a:chOff x="9678912" y="4638590"/>
                  <a:chExt cx="104273" cy="208890"/>
                </a:xfrm>
                <a:solidFill>
                  <a:srgbClr val="FFFFFF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70CB8CFF-F874-F4BD-B4E8-3CEEC1206A26}"/>
                      </a:ext>
                    </a:extLst>
                  </p:cNvPr>
                  <p:cNvSpPr/>
                  <p:nvPr/>
                </p:nvSpPr>
                <p:spPr>
                  <a:xfrm>
                    <a:off x="9678912" y="4638590"/>
                    <a:ext cx="14658" cy="15255"/>
                  </a:xfrm>
                  <a:custGeom>
                    <a:avLst/>
                    <a:gdLst>
                      <a:gd name="connsiteX0" fmla="*/ 9490 w 14658"/>
                      <a:gd name="connsiteY0" fmla="*/ 14910 h 15255"/>
                      <a:gd name="connsiteX1" fmla="*/ 346 w 14658"/>
                      <a:gd name="connsiteY1" fmla="*/ 9862 h 15255"/>
                      <a:gd name="connsiteX2" fmla="*/ 5204 w 14658"/>
                      <a:gd name="connsiteY2" fmla="*/ 337 h 15255"/>
                      <a:gd name="connsiteX3" fmla="*/ 14348 w 14658"/>
                      <a:gd name="connsiteY3" fmla="*/ 5385 h 15255"/>
                      <a:gd name="connsiteX4" fmla="*/ 9490 w 14658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491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FB0FB0B0-555F-6C1E-32EA-B0056B9B8887}"/>
                      </a:ext>
                    </a:extLst>
                  </p:cNvPr>
                  <p:cNvSpPr/>
                  <p:nvPr/>
                </p:nvSpPr>
                <p:spPr>
                  <a:xfrm>
                    <a:off x="9684662" y="4658013"/>
                    <a:ext cx="14658" cy="15255"/>
                  </a:xfrm>
                  <a:custGeom>
                    <a:avLst/>
                    <a:gdLst>
                      <a:gd name="connsiteX0" fmla="*/ 9455 w 14658"/>
                      <a:gd name="connsiteY0" fmla="*/ 14918 h 15255"/>
                      <a:gd name="connsiteX1" fmla="*/ 311 w 14658"/>
                      <a:gd name="connsiteY1" fmla="*/ 9870 h 15255"/>
                      <a:gd name="connsiteX2" fmla="*/ 5169 w 14658"/>
                      <a:gd name="connsiteY2" fmla="*/ 345 h 15255"/>
                      <a:gd name="connsiteX3" fmla="*/ 14313 w 14658"/>
                      <a:gd name="connsiteY3" fmla="*/ 5393 h 15255"/>
                      <a:gd name="connsiteX4" fmla="*/ 9455 w 14658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55" y="14918"/>
                        </a:moveTo>
                        <a:cubicBezTo>
                          <a:pt x="5550" y="16156"/>
                          <a:pt x="1454" y="13870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:a16="http://schemas.microsoft.com/office/drawing/2014/main" id="{F450F516-BE39-7FBA-D074-0C4697394189}"/>
                      </a:ext>
                    </a:extLst>
                  </p:cNvPr>
                  <p:cNvSpPr/>
                  <p:nvPr/>
                </p:nvSpPr>
                <p:spPr>
                  <a:xfrm>
                    <a:off x="9690437" y="4677539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7A565DE8-34E3-BD0C-DD79-D2FA14A343B3}"/>
                      </a:ext>
                    </a:extLst>
                  </p:cNvPr>
                  <p:cNvSpPr/>
                  <p:nvPr/>
                </p:nvSpPr>
                <p:spPr>
                  <a:xfrm>
                    <a:off x="9696247" y="4696970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591F1A7F-4BA1-A9EA-746A-53D3B3598547}"/>
                      </a:ext>
                    </a:extLst>
                  </p:cNvPr>
                  <p:cNvSpPr/>
                  <p:nvPr/>
                </p:nvSpPr>
                <p:spPr>
                  <a:xfrm>
                    <a:off x="9701962" y="4716496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Полилиния: фигура 85">
                    <a:extLst>
                      <a:ext uri="{FF2B5EF4-FFF2-40B4-BE49-F238E27FC236}">
                        <a16:creationId xmlns:a16="http://schemas.microsoft.com/office/drawing/2014/main" id="{FEDD4A47-4359-B2DA-2946-CC37B09A4224}"/>
                      </a:ext>
                    </a:extLst>
                  </p:cNvPr>
                  <p:cNvSpPr/>
                  <p:nvPr/>
                </p:nvSpPr>
                <p:spPr>
                  <a:xfrm>
                    <a:off x="9707808" y="4735927"/>
                    <a:ext cx="14658" cy="15263"/>
                  </a:xfrm>
                  <a:custGeom>
                    <a:avLst/>
                    <a:gdLst>
                      <a:gd name="connsiteX0" fmla="*/ 9455 w 14658"/>
                      <a:gd name="connsiteY0" fmla="*/ 14918 h 15263"/>
                      <a:gd name="connsiteX1" fmla="*/ 311 w 14658"/>
                      <a:gd name="connsiteY1" fmla="*/ 9870 h 15263"/>
                      <a:gd name="connsiteX2" fmla="*/ 5169 w 14658"/>
                      <a:gd name="connsiteY2" fmla="*/ 345 h 15263"/>
                      <a:gd name="connsiteX3" fmla="*/ 14313 w 14658"/>
                      <a:gd name="connsiteY3" fmla="*/ 5393 h 15263"/>
                      <a:gd name="connsiteX4" fmla="*/ 9455 w 14658"/>
                      <a:gd name="connsiteY4" fmla="*/ 14918 h 1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63">
                        <a:moveTo>
                          <a:pt x="9455" y="14918"/>
                        </a:moveTo>
                        <a:cubicBezTo>
                          <a:pt x="5550" y="16156"/>
                          <a:pt x="1454" y="13966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840D597E-F84B-D715-7EF7-597B24E1C40F}"/>
                      </a:ext>
                    </a:extLst>
                  </p:cNvPr>
                  <p:cNvSpPr/>
                  <p:nvPr/>
                </p:nvSpPr>
                <p:spPr>
                  <a:xfrm>
                    <a:off x="9713583" y="4755462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0 h 15255"/>
                      <a:gd name="connsiteX1" fmla="*/ 346 w 14694"/>
                      <a:gd name="connsiteY1" fmla="*/ 9862 h 15255"/>
                      <a:gd name="connsiteX2" fmla="*/ 5204 w 14694"/>
                      <a:gd name="connsiteY2" fmla="*/ 337 h 15255"/>
                      <a:gd name="connsiteX3" fmla="*/ 14348 w 14694"/>
                      <a:gd name="connsiteY3" fmla="*/ 5385 h 15255"/>
                      <a:gd name="connsiteX4" fmla="*/ 9490 w 14694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586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A329E3B0-29C7-0C11-46CC-E0C1CF8529E6}"/>
                      </a:ext>
                    </a:extLst>
                  </p:cNvPr>
                  <p:cNvSpPr/>
                  <p:nvPr/>
                </p:nvSpPr>
                <p:spPr>
                  <a:xfrm>
                    <a:off x="9719428" y="4774893"/>
                    <a:ext cx="14623" cy="15255"/>
                  </a:xfrm>
                  <a:custGeom>
                    <a:avLst/>
                    <a:gdLst>
                      <a:gd name="connsiteX0" fmla="*/ 9455 w 14623"/>
                      <a:gd name="connsiteY0" fmla="*/ 14910 h 15255"/>
                      <a:gd name="connsiteX1" fmla="*/ 311 w 14623"/>
                      <a:gd name="connsiteY1" fmla="*/ 9862 h 15255"/>
                      <a:gd name="connsiteX2" fmla="*/ 5169 w 14623"/>
                      <a:gd name="connsiteY2" fmla="*/ 337 h 15255"/>
                      <a:gd name="connsiteX3" fmla="*/ 14313 w 14623"/>
                      <a:gd name="connsiteY3" fmla="*/ 5385 h 15255"/>
                      <a:gd name="connsiteX4" fmla="*/ 9455 w 14623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23" h="15255">
                        <a:moveTo>
                          <a:pt x="9455" y="14910"/>
                        </a:moveTo>
                        <a:cubicBezTo>
                          <a:pt x="5550" y="16148"/>
                          <a:pt x="1454" y="13958"/>
                          <a:pt x="311" y="9862"/>
                        </a:cubicBezTo>
                        <a:cubicBezTo>
                          <a:pt x="-832" y="5861"/>
                          <a:pt x="1263" y="1575"/>
                          <a:pt x="5169" y="337"/>
                        </a:cubicBezTo>
                        <a:cubicBezTo>
                          <a:pt x="9074" y="-901"/>
                          <a:pt x="13170" y="1385"/>
                          <a:pt x="14313" y="5385"/>
                        </a:cubicBezTo>
                        <a:cubicBezTo>
                          <a:pt x="15456" y="9386"/>
                          <a:pt x="13360" y="13672"/>
                          <a:pt x="9455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:a16="http://schemas.microsoft.com/office/drawing/2014/main" id="{C2DFF11D-FBE7-48A0-8C5E-EDEB78A79C61}"/>
                      </a:ext>
                    </a:extLst>
                  </p:cNvPr>
                  <p:cNvSpPr/>
                  <p:nvPr/>
                </p:nvSpPr>
                <p:spPr>
                  <a:xfrm>
                    <a:off x="9725396" y="4794430"/>
                    <a:ext cx="14753" cy="15293"/>
                  </a:xfrm>
                  <a:custGeom>
                    <a:avLst/>
                    <a:gdLst>
                      <a:gd name="connsiteX0" fmla="*/ 10440 w 14753"/>
                      <a:gd name="connsiteY0" fmla="*/ 14422 h 15293"/>
                      <a:gd name="connsiteX1" fmla="*/ 4725 w 14753"/>
                      <a:gd name="connsiteY1" fmla="*/ 14899 h 15293"/>
                      <a:gd name="connsiteX2" fmla="*/ 630 w 14753"/>
                      <a:gd name="connsiteY2" fmla="*/ 10231 h 15293"/>
                      <a:gd name="connsiteX3" fmla="*/ 5011 w 14753"/>
                      <a:gd name="connsiteY3" fmla="*/ 325 h 15293"/>
                      <a:gd name="connsiteX4" fmla="*/ 14346 w 14753"/>
                      <a:gd name="connsiteY4" fmla="*/ 4707 h 15293"/>
                      <a:gd name="connsiteX5" fmla="*/ 14060 w 14753"/>
                      <a:gd name="connsiteY5" fmla="*/ 10041 h 15293"/>
                      <a:gd name="connsiteX6" fmla="*/ 10440 w 14753"/>
                      <a:gd name="connsiteY6" fmla="*/ 14327 h 1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293">
                        <a:moveTo>
                          <a:pt x="10440" y="14422"/>
                        </a:moveTo>
                        <a:cubicBezTo>
                          <a:pt x="8631" y="15375"/>
                          <a:pt x="6535" y="15565"/>
                          <a:pt x="4725" y="14899"/>
                        </a:cubicBezTo>
                        <a:cubicBezTo>
                          <a:pt x="3011" y="14137"/>
                          <a:pt x="1487" y="12517"/>
                          <a:pt x="630" y="10231"/>
                        </a:cubicBezTo>
                        <a:cubicBezTo>
                          <a:pt x="-1180" y="5659"/>
                          <a:pt x="1106" y="1564"/>
                          <a:pt x="5011" y="325"/>
                        </a:cubicBezTo>
                        <a:cubicBezTo>
                          <a:pt x="8916" y="-913"/>
                          <a:pt x="13012" y="1564"/>
                          <a:pt x="14346" y="4707"/>
                        </a:cubicBezTo>
                        <a:cubicBezTo>
                          <a:pt x="15012" y="6421"/>
                          <a:pt x="14822" y="8326"/>
                          <a:pt x="14060" y="10041"/>
                        </a:cubicBezTo>
                        <a:cubicBezTo>
                          <a:pt x="13393" y="11755"/>
                          <a:pt x="12250" y="13375"/>
                          <a:pt x="10440" y="143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BD196344-640E-1087-D593-EDDA26DF0625}"/>
                      </a:ext>
                    </a:extLst>
                  </p:cNvPr>
                  <p:cNvSpPr/>
                  <p:nvPr/>
                </p:nvSpPr>
                <p:spPr>
                  <a:xfrm>
                    <a:off x="9735205" y="4811905"/>
                    <a:ext cx="14710" cy="15274"/>
                  </a:xfrm>
                  <a:custGeom>
                    <a:avLst/>
                    <a:gdLst>
                      <a:gd name="connsiteX0" fmla="*/ 12632 w 14710"/>
                      <a:gd name="connsiteY0" fmla="*/ 12950 h 15274"/>
                      <a:gd name="connsiteX1" fmla="*/ 1964 w 14710"/>
                      <a:gd name="connsiteY1" fmla="*/ 12378 h 15274"/>
                      <a:gd name="connsiteX2" fmla="*/ 59 w 14710"/>
                      <a:gd name="connsiteY2" fmla="*/ 6377 h 15274"/>
                      <a:gd name="connsiteX3" fmla="*/ 3203 w 14710"/>
                      <a:gd name="connsiteY3" fmla="*/ 1329 h 15274"/>
                      <a:gd name="connsiteX4" fmla="*/ 8537 w 14710"/>
                      <a:gd name="connsiteY4" fmla="*/ 91 h 15274"/>
                      <a:gd name="connsiteX5" fmla="*/ 13204 w 14710"/>
                      <a:gd name="connsiteY5" fmla="*/ 2377 h 15274"/>
                      <a:gd name="connsiteX6" fmla="*/ 12632 w 14710"/>
                      <a:gd name="connsiteY6" fmla="*/ 12759 h 1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74">
                        <a:moveTo>
                          <a:pt x="12632" y="12950"/>
                        </a:moveTo>
                        <a:cubicBezTo>
                          <a:pt x="9965" y="16093"/>
                          <a:pt x="4822" y="16188"/>
                          <a:pt x="1964" y="12378"/>
                        </a:cubicBezTo>
                        <a:cubicBezTo>
                          <a:pt x="536" y="10568"/>
                          <a:pt x="-226" y="8473"/>
                          <a:pt x="59" y="6377"/>
                        </a:cubicBezTo>
                        <a:cubicBezTo>
                          <a:pt x="345" y="4282"/>
                          <a:pt x="1488" y="2472"/>
                          <a:pt x="3203" y="1329"/>
                        </a:cubicBezTo>
                        <a:cubicBezTo>
                          <a:pt x="4917" y="186"/>
                          <a:pt x="6822" y="-195"/>
                          <a:pt x="8537" y="91"/>
                        </a:cubicBezTo>
                        <a:cubicBezTo>
                          <a:pt x="10346" y="281"/>
                          <a:pt x="12061" y="948"/>
                          <a:pt x="13204" y="2377"/>
                        </a:cubicBezTo>
                        <a:cubicBezTo>
                          <a:pt x="15299" y="5234"/>
                          <a:pt x="15299" y="9616"/>
                          <a:pt x="12632" y="127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7AFFAFB8-1FD1-5D6D-E558-AEEEB881E751}"/>
                      </a:ext>
                    </a:extLst>
                  </p:cNvPr>
                  <p:cNvSpPr/>
                  <p:nvPr/>
                </p:nvSpPr>
                <p:spPr>
                  <a:xfrm>
                    <a:off x="9750026" y="4825017"/>
                    <a:ext cx="14665" cy="15292"/>
                  </a:xfrm>
                  <a:custGeom>
                    <a:avLst/>
                    <a:gdLst>
                      <a:gd name="connsiteX0" fmla="*/ 14100 w 14665"/>
                      <a:gd name="connsiteY0" fmla="*/ 10887 h 15292"/>
                      <a:gd name="connsiteX1" fmla="*/ 3813 w 14665"/>
                      <a:gd name="connsiteY1" fmla="*/ 14030 h 15292"/>
                      <a:gd name="connsiteX2" fmla="*/ 1432 w 14665"/>
                      <a:gd name="connsiteY2" fmla="*/ 3267 h 15292"/>
                      <a:gd name="connsiteX3" fmla="*/ 11242 w 14665"/>
                      <a:gd name="connsiteY3" fmla="*/ 885 h 15292"/>
                      <a:gd name="connsiteX4" fmla="*/ 14005 w 14665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5" h="15292">
                        <a:moveTo>
                          <a:pt x="14100" y="10887"/>
                        </a:moveTo>
                        <a:cubicBezTo>
                          <a:pt x="12671" y="14697"/>
                          <a:pt x="7718" y="16792"/>
                          <a:pt x="3813" y="14030"/>
                        </a:cubicBezTo>
                        <a:cubicBezTo>
                          <a:pt x="-188" y="11554"/>
                          <a:pt x="-1140" y="6696"/>
                          <a:pt x="1432" y="3267"/>
                        </a:cubicBezTo>
                        <a:cubicBezTo>
                          <a:pt x="3908" y="124"/>
                          <a:pt x="8290" y="-924"/>
                          <a:pt x="11242" y="885"/>
                        </a:cubicBezTo>
                        <a:cubicBezTo>
                          <a:pt x="14100" y="2981"/>
                          <a:pt x="15624" y="6886"/>
                          <a:pt x="14005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:a16="http://schemas.microsoft.com/office/drawing/2014/main" id="{8F2320CA-63A0-0C89-53E3-BC48F0DC439C}"/>
                      </a:ext>
                    </a:extLst>
                  </p:cNvPr>
                  <p:cNvSpPr/>
                  <p:nvPr/>
                </p:nvSpPr>
                <p:spPr>
                  <a:xfrm>
                    <a:off x="9768397" y="4832119"/>
                    <a:ext cx="14787" cy="15361"/>
                  </a:xfrm>
                  <a:custGeom>
                    <a:avLst/>
                    <a:gdLst>
                      <a:gd name="connsiteX0" fmla="*/ 14683 w 14787"/>
                      <a:gd name="connsiteY0" fmla="*/ 8642 h 15361"/>
                      <a:gd name="connsiteX1" fmla="*/ 6015 w 14787"/>
                      <a:gd name="connsiteY1" fmla="*/ 15119 h 15361"/>
                      <a:gd name="connsiteX2" fmla="*/ 396 w 14787"/>
                      <a:gd name="connsiteY2" fmla="*/ 5785 h 15361"/>
                      <a:gd name="connsiteX3" fmla="*/ 8968 w 14787"/>
                      <a:gd name="connsiteY3" fmla="*/ 165 h 15361"/>
                      <a:gd name="connsiteX4" fmla="*/ 14778 w 14787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87" h="15361">
                        <a:moveTo>
                          <a:pt x="14683" y="8642"/>
                        </a:moveTo>
                        <a:cubicBezTo>
                          <a:pt x="14493" y="12643"/>
                          <a:pt x="10492" y="16358"/>
                          <a:pt x="6015" y="15119"/>
                        </a:cubicBezTo>
                        <a:cubicBezTo>
                          <a:pt x="1539" y="13976"/>
                          <a:pt x="-1033" y="9785"/>
                          <a:pt x="396" y="5785"/>
                        </a:cubicBezTo>
                        <a:cubicBezTo>
                          <a:pt x="1729" y="1880"/>
                          <a:pt x="5634" y="-692"/>
                          <a:pt x="8968" y="165"/>
                        </a:cubicBezTo>
                        <a:cubicBezTo>
                          <a:pt x="12302" y="1118"/>
                          <a:pt x="14969" y="4261"/>
                          <a:pt x="14778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Рисунок 49">
                  <a:extLst>
                    <a:ext uri="{FF2B5EF4-FFF2-40B4-BE49-F238E27FC236}">
                      <a16:creationId xmlns:a16="http://schemas.microsoft.com/office/drawing/2014/main" id="{545F7894-14B8-E8DD-293B-58F9119BA3BF}"/>
                    </a:ext>
                  </a:extLst>
                </p:cNvPr>
                <p:cNvGrpSpPr/>
                <p:nvPr/>
              </p:nvGrpSpPr>
              <p:grpSpPr>
                <a:xfrm>
                  <a:off x="9792109" y="4638590"/>
                  <a:ext cx="104249" cy="208890"/>
                  <a:chOff x="9792109" y="4638590"/>
                  <a:chExt cx="104249" cy="208890"/>
                </a:xfrm>
                <a:solidFill>
                  <a:srgbClr val="FFFFFF"/>
                </a:solidFill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236FBEF-BB1B-C995-98DB-6345869659E7}"/>
                      </a:ext>
                    </a:extLst>
                  </p:cNvPr>
                  <p:cNvSpPr/>
                  <p:nvPr/>
                </p:nvSpPr>
                <p:spPr>
                  <a:xfrm>
                    <a:off x="9881699" y="4638590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1DA75455-EA27-69E7-9504-949CAD00AD75}"/>
                      </a:ext>
                    </a:extLst>
                  </p:cNvPr>
                  <p:cNvSpPr/>
                  <p:nvPr/>
                </p:nvSpPr>
                <p:spPr>
                  <a:xfrm>
                    <a:off x="9875889" y="4658021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8510719D-1C45-814F-2489-BE10DE376C42}"/>
                      </a:ext>
                    </a:extLst>
                  </p:cNvPr>
                  <p:cNvSpPr/>
                  <p:nvPr/>
                </p:nvSpPr>
                <p:spPr>
                  <a:xfrm>
                    <a:off x="9870078" y="4677547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E88B4A38-0E06-2ECB-A219-D9512B7A5F0C}"/>
                      </a:ext>
                    </a:extLst>
                  </p:cNvPr>
                  <p:cNvSpPr/>
                  <p:nvPr/>
                </p:nvSpPr>
                <p:spPr>
                  <a:xfrm>
                    <a:off x="9864268" y="4696978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65068411-0212-ADF0-0A4F-3A718F747CDF}"/>
                      </a:ext>
                    </a:extLst>
                  </p:cNvPr>
                  <p:cNvSpPr/>
                  <p:nvPr/>
                </p:nvSpPr>
                <p:spPr>
                  <a:xfrm>
                    <a:off x="9858588" y="4716504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3526A036-A19E-9BC5-BD8D-AA4438BC487E}"/>
                      </a:ext>
                    </a:extLst>
                  </p:cNvPr>
                  <p:cNvSpPr/>
                  <p:nvPr/>
                </p:nvSpPr>
                <p:spPr>
                  <a:xfrm>
                    <a:off x="9852743" y="4735935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A8030C5E-7E7C-4CE6-285E-56806DE898A9}"/>
                      </a:ext>
                    </a:extLst>
                  </p:cNvPr>
                  <p:cNvSpPr/>
                  <p:nvPr/>
                </p:nvSpPr>
                <p:spPr>
                  <a:xfrm>
                    <a:off x="9846968" y="4755462"/>
                    <a:ext cx="14615" cy="15246"/>
                  </a:xfrm>
                  <a:custGeom>
                    <a:avLst/>
                    <a:gdLst>
                      <a:gd name="connsiteX0" fmla="*/ 5169 w 14615"/>
                      <a:gd name="connsiteY0" fmla="*/ 14910 h 15246"/>
                      <a:gd name="connsiteX1" fmla="*/ 311 w 14615"/>
                      <a:gd name="connsiteY1" fmla="*/ 5385 h 15246"/>
                      <a:gd name="connsiteX2" fmla="*/ 9455 w 14615"/>
                      <a:gd name="connsiteY2" fmla="*/ 337 h 15246"/>
                      <a:gd name="connsiteX3" fmla="*/ 14313 w 14615"/>
                      <a:gd name="connsiteY3" fmla="*/ 9862 h 15246"/>
                      <a:gd name="connsiteX4" fmla="*/ 5169 w 14615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549" y="1385"/>
                          <a:pt x="5645" y="-901"/>
                          <a:pt x="9455" y="337"/>
                        </a:cubicBezTo>
                        <a:cubicBezTo>
                          <a:pt x="13265" y="1575"/>
                          <a:pt x="15456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778673AB-5D6C-2269-06A5-0FC3B79CD1B2}"/>
                      </a:ext>
                    </a:extLst>
                  </p:cNvPr>
                  <p:cNvSpPr/>
                  <p:nvPr/>
                </p:nvSpPr>
                <p:spPr>
                  <a:xfrm>
                    <a:off x="9841158" y="4774893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619C89E9-1B06-48FF-96BE-3D3A4DC78F79}"/>
                      </a:ext>
                    </a:extLst>
                  </p:cNvPr>
                  <p:cNvSpPr/>
                  <p:nvPr/>
                </p:nvSpPr>
                <p:spPr>
                  <a:xfrm>
                    <a:off x="9835155" y="4794526"/>
                    <a:ext cx="14753" cy="15362"/>
                  </a:xfrm>
                  <a:custGeom>
                    <a:avLst/>
                    <a:gdLst>
                      <a:gd name="connsiteX0" fmla="*/ 4313 w 14753"/>
                      <a:gd name="connsiteY0" fmla="*/ 14327 h 15362"/>
                      <a:gd name="connsiteX1" fmla="*/ 693 w 14753"/>
                      <a:gd name="connsiteY1" fmla="*/ 10041 h 15362"/>
                      <a:gd name="connsiteX2" fmla="*/ 408 w 14753"/>
                      <a:gd name="connsiteY2" fmla="*/ 4707 h 15362"/>
                      <a:gd name="connsiteX3" fmla="*/ 9742 w 14753"/>
                      <a:gd name="connsiteY3" fmla="*/ 325 h 15362"/>
                      <a:gd name="connsiteX4" fmla="*/ 14124 w 14753"/>
                      <a:gd name="connsiteY4" fmla="*/ 10231 h 15362"/>
                      <a:gd name="connsiteX5" fmla="*/ 10028 w 14753"/>
                      <a:gd name="connsiteY5" fmla="*/ 14899 h 15362"/>
                      <a:gd name="connsiteX6" fmla="*/ 4313 w 14753"/>
                      <a:gd name="connsiteY6" fmla="*/ 14422 h 1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362">
                        <a:moveTo>
                          <a:pt x="4313" y="14327"/>
                        </a:moveTo>
                        <a:cubicBezTo>
                          <a:pt x="2503" y="13279"/>
                          <a:pt x="1360" y="11755"/>
                          <a:pt x="693" y="10041"/>
                        </a:cubicBezTo>
                        <a:cubicBezTo>
                          <a:pt x="-69" y="8231"/>
                          <a:pt x="-259" y="6326"/>
                          <a:pt x="408" y="4707"/>
                        </a:cubicBezTo>
                        <a:cubicBezTo>
                          <a:pt x="1741" y="1564"/>
                          <a:pt x="5837" y="-913"/>
                          <a:pt x="9742" y="325"/>
                        </a:cubicBezTo>
                        <a:cubicBezTo>
                          <a:pt x="13647" y="1564"/>
                          <a:pt x="15933" y="5659"/>
                          <a:pt x="14124" y="10231"/>
                        </a:cubicBezTo>
                        <a:cubicBezTo>
                          <a:pt x="13266" y="12422"/>
                          <a:pt x="11742" y="14041"/>
                          <a:pt x="10028" y="14899"/>
                        </a:cubicBezTo>
                        <a:cubicBezTo>
                          <a:pt x="8123" y="15661"/>
                          <a:pt x="6027" y="15470"/>
                          <a:pt x="4313" y="14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60C44D98-529D-080A-9FAF-56C8E1450D65}"/>
                      </a:ext>
                    </a:extLst>
                  </p:cNvPr>
                  <p:cNvSpPr/>
                  <p:nvPr/>
                </p:nvSpPr>
                <p:spPr>
                  <a:xfrm>
                    <a:off x="9825389" y="4812085"/>
                    <a:ext cx="14710" cy="15285"/>
                  </a:xfrm>
                  <a:custGeom>
                    <a:avLst/>
                    <a:gdLst>
                      <a:gd name="connsiteX0" fmla="*/ 2078 w 14710"/>
                      <a:gd name="connsiteY0" fmla="*/ 12770 h 15285"/>
                      <a:gd name="connsiteX1" fmla="*/ 1507 w 14710"/>
                      <a:gd name="connsiteY1" fmla="*/ 2388 h 15285"/>
                      <a:gd name="connsiteX2" fmla="*/ 6174 w 14710"/>
                      <a:gd name="connsiteY2" fmla="*/ 102 h 15285"/>
                      <a:gd name="connsiteX3" fmla="*/ 11508 w 14710"/>
                      <a:gd name="connsiteY3" fmla="*/ 1340 h 15285"/>
                      <a:gd name="connsiteX4" fmla="*/ 14651 w 14710"/>
                      <a:gd name="connsiteY4" fmla="*/ 6388 h 15285"/>
                      <a:gd name="connsiteX5" fmla="*/ 12746 w 14710"/>
                      <a:gd name="connsiteY5" fmla="*/ 12389 h 15285"/>
                      <a:gd name="connsiteX6" fmla="*/ 2078 w 14710"/>
                      <a:gd name="connsiteY6" fmla="*/ 12961 h 15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85">
                        <a:moveTo>
                          <a:pt x="2078" y="12770"/>
                        </a:moveTo>
                        <a:cubicBezTo>
                          <a:pt x="-589" y="9627"/>
                          <a:pt x="-589" y="5245"/>
                          <a:pt x="1507" y="2388"/>
                        </a:cubicBezTo>
                        <a:cubicBezTo>
                          <a:pt x="2650" y="959"/>
                          <a:pt x="4364" y="292"/>
                          <a:pt x="6174" y="102"/>
                        </a:cubicBezTo>
                        <a:cubicBezTo>
                          <a:pt x="7888" y="-184"/>
                          <a:pt x="9793" y="102"/>
                          <a:pt x="11508" y="1340"/>
                        </a:cubicBezTo>
                        <a:cubicBezTo>
                          <a:pt x="13222" y="2483"/>
                          <a:pt x="14270" y="4293"/>
                          <a:pt x="14651" y="6388"/>
                        </a:cubicBezTo>
                        <a:cubicBezTo>
                          <a:pt x="14937" y="8389"/>
                          <a:pt x="14175" y="10484"/>
                          <a:pt x="12746" y="12389"/>
                        </a:cubicBezTo>
                        <a:cubicBezTo>
                          <a:pt x="9889" y="16199"/>
                          <a:pt x="4840" y="16104"/>
                          <a:pt x="2078" y="129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:a16="http://schemas.microsoft.com/office/drawing/2014/main" id="{76BF0B9C-4C21-1B84-6735-822737CB73A4}"/>
                      </a:ext>
                    </a:extLst>
                  </p:cNvPr>
                  <p:cNvSpPr/>
                  <p:nvPr/>
                </p:nvSpPr>
                <p:spPr>
                  <a:xfrm>
                    <a:off x="9810439" y="4825017"/>
                    <a:ext cx="14691" cy="15292"/>
                  </a:xfrm>
                  <a:custGeom>
                    <a:avLst/>
                    <a:gdLst>
                      <a:gd name="connsiteX0" fmla="*/ 645 w 14691"/>
                      <a:gd name="connsiteY0" fmla="*/ 10887 h 15292"/>
                      <a:gd name="connsiteX1" fmla="*/ 3407 w 14691"/>
                      <a:gd name="connsiteY1" fmla="*/ 885 h 15292"/>
                      <a:gd name="connsiteX2" fmla="*/ 13218 w 14691"/>
                      <a:gd name="connsiteY2" fmla="*/ 3267 h 15292"/>
                      <a:gd name="connsiteX3" fmla="*/ 10837 w 14691"/>
                      <a:gd name="connsiteY3" fmla="*/ 14030 h 15292"/>
                      <a:gd name="connsiteX4" fmla="*/ 549 w 14691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1" h="15292">
                        <a:moveTo>
                          <a:pt x="645" y="10887"/>
                        </a:moveTo>
                        <a:cubicBezTo>
                          <a:pt x="-975" y="6886"/>
                          <a:pt x="645" y="3076"/>
                          <a:pt x="3407" y="885"/>
                        </a:cubicBezTo>
                        <a:cubicBezTo>
                          <a:pt x="6360" y="-924"/>
                          <a:pt x="10741" y="124"/>
                          <a:pt x="13218" y="3267"/>
                        </a:cubicBezTo>
                        <a:cubicBezTo>
                          <a:pt x="15885" y="6696"/>
                          <a:pt x="14837" y="11554"/>
                          <a:pt x="10837" y="14030"/>
                        </a:cubicBezTo>
                        <a:cubicBezTo>
                          <a:pt x="7026" y="16792"/>
                          <a:pt x="2073" y="14697"/>
                          <a:pt x="549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5DECC5C0-C49F-E61D-F4A7-3B95C440DFD6}"/>
                      </a:ext>
                    </a:extLst>
                  </p:cNvPr>
                  <p:cNvSpPr/>
                  <p:nvPr/>
                </p:nvSpPr>
                <p:spPr>
                  <a:xfrm>
                    <a:off x="9792109" y="4832119"/>
                    <a:ext cx="14703" cy="15361"/>
                  </a:xfrm>
                  <a:custGeom>
                    <a:avLst/>
                    <a:gdLst>
                      <a:gd name="connsiteX0" fmla="*/ 20 w 14703"/>
                      <a:gd name="connsiteY0" fmla="*/ 8642 h 15361"/>
                      <a:gd name="connsiteX1" fmla="*/ 5735 w 14703"/>
                      <a:gd name="connsiteY1" fmla="*/ 165 h 15361"/>
                      <a:gd name="connsiteX2" fmla="*/ 14308 w 14703"/>
                      <a:gd name="connsiteY2" fmla="*/ 5785 h 15361"/>
                      <a:gd name="connsiteX3" fmla="*/ 8688 w 14703"/>
                      <a:gd name="connsiteY3" fmla="*/ 15119 h 15361"/>
                      <a:gd name="connsiteX4" fmla="*/ 20 w 14703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03" h="15361">
                        <a:moveTo>
                          <a:pt x="20" y="8642"/>
                        </a:moveTo>
                        <a:cubicBezTo>
                          <a:pt x="-265" y="4261"/>
                          <a:pt x="2497" y="1118"/>
                          <a:pt x="5735" y="165"/>
                        </a:cubicBezTo>
                        <a:cubicBezTo>
                          <a:pt x="9069" y="-692"/>
                          <a:pt x="12974" y="1880"/>
                          <a:pt x="14308" y="5785"/>
                        </a:cubicBezTo>
                        <a:cubicBezTo>
                          <a:pt x="15737" y="9785"/>
                          <a:pt x="13165" y="13976"/>
                          <a:pt x="8688" y="15119"/>
                        </a:cubicBezTo>
                        <a:cubicBezTo>
                          <a:pt x="4211" y="16358"/>
                          <a:pt x="211" y="12643"/>
                          <a:pt x="20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95288E7E-D942-9C7D-67CC-9A08418A5129}"/>
                    </a:ext>
                  </a:extLst>
                </p:cNvPr>
                <p:cNvSpPr/>
                <p:nvPr/>
              </p:nvSpPr>
              <p:spPr>
                <a:xfrm>
                  <a:off x="9668876" y="4942107"/>
                  <a:ext cx="238125" cy="24479"/>
                </a:xfrm>
                <a:custGeom>
                  <a:avLst/>
                  <a:gdLst>
                    <a:gd name="connsiteX0" fmla="*/ 118967 w 238125"/>
                    <a:gd name="connsiteY0" fmla="*/ 0 h 24479"/>
                    <a:gd name="connsiteX1" fmla="*/ 106871 w 238125"/>
                    <a:gd name="connsiteY1" fmla="*/ 0 h 24479"/>
                    <a:gd name="connsiteX2" fmla="*/ 0 w 238125"/>
                    <a:gd name="connsiteY2" fmla="*/ 0 h 24479"/>
                    <a:gd name="connsiteX3" fmla="*/ 0 w 238125"/>
                    <a:gd name="connsiteY3" fmla="*/ 24479 h 24479"/>
                    <a:gd name="connsiteX4" fmla="*/ 106871 w 238125"/>
                    <a:gd name="connsiteY4" fmla="*/ 24479 h 24479"/>
                    <a:gd name="connsiteX5" fmla="*/ 118967 w 238125"/>
                    <a:gd name="connsiteY5" fmla="*/ 24479 h 24479"/>
                    <a:gd name="connsiteX6" fmla="*/ 238125 w 238125"/>
                    <a:gd name="connsiteY6" fmla="*/ 24479 h 24479"/>
                    <a:gd name="connsiteX7" fmla="*/ 238125 w 238125"/>
                    <a:gd name="connsiteY7" fmla="*/ 0 h 24479"/>
                    <a:gd name="connsiteX8" fmla="*/ 118967 w 238125"/>
                    <a:gd name="connsiteY8" fmla="*/ 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125" h="24479">
                      <a:moveTo>
                        <a:pt x="118967" y="0"/>
                      </a:moveTo>
                      <a:lnTo>
                        <a:pt x="106871" y="0"/>
                      </a:lnTo>
                      <a:lnTo>
                        <a:pt x="0" y="0"/>
                      </a:lnTo>
                      <a:lnTo>
                        <a:pt x="0" y="24479"/>
                      </a:lnTo>
                      <a:lnTo>
                        <a:pt x="106871" y="24479"/>
                      </a:lnTo>
                      <a:lnTo>
                        <a:pt x="118967" y="24479"/>
                      </a:lnTo>
                      <a:lnTo>
                        <a:pt x="238125" y="24479"/>
                      </a:lnTo>
                      <a:lnTo>
                        <a:pt x="238125" y="0"/>
                      </a:lnTo>
                      <a:lnTo>
                        <a:pt x="118967" y="0"/>
                      </a:lnTo>
                      <a:close/>
                    </a:path>
                  </a:pathLst>
                </a:custGeom>
                <a:solidFill>
                  <a:srgbClr val="009480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EA0AA8B8-45EA-EC33-44FD-6E5E9FC245DD}"/>
                  </a:ext>
                </a:extLst>
              </p:cNvPr>
              <p:cNvSpPr/>
              <p:nvPr/>
            </p:nvSpPr>
            <p:spPr>
              <a:xfrm>
                <a:off x="9719358" y="4574495"/>
                <a:ext cx="137160" cy="96564"/>
              </a:xfrm>
              <a:custGeom>
                <a:avLst/>
                <a:gdLst>
                  <a:gd name="connsiteX0" fmla="*/ 98965 w 137160"/>
                  <a:gd name="connsiteY0" fmla="*/ 16044 h 96564"/>
                  <a:gd name="connsiteX1" fmla="*/ 68485 w 137160"/>
                  <a:gd name="connsiteY1" fmla="*/ 16044 h 96564"/>
                  <a:gd name="connsiteX2" fmla="*/ 38100 w 137160"/>
                  <a:gd name="connsiteY2" fmla="*/ 16044 h 96564"/>
                  <a:gd name="connsiteX3" fmla="*/ 0 w 137160"/>
                  <a:gd name="connsiteY3" fmla="*/ 54811 h 96564"/>
                  <a:gd name="connsiteX4" fmla="*/ 68580 w 137160"/>
                  <a:gd name="connsiteY4" fmla="*/ 96531 h 96564"/>
                  <a:gd name="connsiteX5" fmla="*/ 137160 w 137160"/>
                  <a:gd name="connsiteY5" fmla="*/ 54811 h 96564"/>
                  <a:gd name="connsiteX6" fmla="*/ 99060 w 137160"/>
                  <a:gd name="connsiteY6" fmla="*/ 16044 h 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" h="96564">
                    <a:moveTo>
                      <a:pt x="98965" y="16044"/>
                    </a:moveTo>
                    <a:cubicBezTo>
                      <a:pt x="84773" y="-20055"/>
                      <a:pt x="68485" y="16044"/>
                      <a:pt x="68485" y="16044"/>
                    </a:cubicBezTo>
                    <a:cubicBezTo>
                      <a:pt x="68485" y="16044"/>
                      <a:pt x="52292" y="-20055"/>
                      <a:pt x="38100" y="16044"/>
                    </a:cubicBezTo>
                    <a:cubicBezTo>
                      <a:pt x="23908" y="52144"/>
                      <a:pt x="0" y="54811"/>
                      <a:pt x="0" y="54811"/>
                    </a:cubicBezTo>
                    <a:cubicBezTo>
                      <a:pt x="4477" y="99293"/>
                      <a:pt x="68580" y="96531"/>
                      <a:pt x="68580" y="96531"/>
                    </a:cubicBezTo>
                    <a:cubicBezTo>
                      <a:pt x="68580" y="96531"/>
                      <a:pt x="132588" y="99293"/>
                      <a:pt x="137160" y="54811"/>
                    </a:cubicBezTo>
                    <a:cubicBezTo>
                      <a:pt x="137160" y="54811"/>
                      <a:pt x="113252" y="52144"/>
                      <a:pt x="99060" y="16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26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BE4D8717-7E67-FD4C-18FE-BE8C8FDA975D}"/>
                  </a:ext>
                </a:extLst>
              </p:cNvPr>
              <p:cNvSpPr/>
              <p:nvPr/>
            </p:nvSpPr>
            <p:spPr>
              <a:xfrm>
                <a:off x="9695641" y="4612257"/>
                <a:ext cx="92202" cy="81984"/>
              </a:xfrm>
              <a:custGeom>
                <a:avLst/>
                <a:gdLst>
                  <a:gd name="connsiteX0" fmla="*/ 28004 w 92202"/>
                  <a:gd name="connsiteY0" fmla="*/ 65341 h 81984"/>
                  <a:gd name="connsiteX1" fmla="*/ 0 w 92202"/>
                  <a:gd name="connsiteY1" fmla="*/ 24956 h 81984"/>
                  <a:gd name="connsiteX2" fmla="*/ 32385 w 92202"/>
                  <a:gd name="connsiteY2" fmla="*/ 0 h 81984"/>
                  <a:gd name="connsiteX3" fmla="*/ 92202 w 92202"/>
                  <a:gd name="connsiteY3" fmla="*/ 55816 h 81984"/>
                  <a:gd name="connsiteX4" fmla="*/ 90964 w 92202"/>
                  <a:gd name="connsiteY4" fmla="*/ 58769 h 81984"/>
                  <a:gd name="connsiteX5" fmla="*/ 66580 w 92202"/>
                  <a:gd name="connsiteY5" fmla="*/ 80772 h 81984"/>
                  <a:gd name="connsiteX6" fmla="*/ 2800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28004" y="65341"/>
                    </a:moveTo>
                    <a:lnTo>
                      <a:pt x="0" y="24956"/>
                    </a:lnTo>
                    <a:lnTo>
                      <a:pt x="32385" y="0"/>
                    </a:lnTo>
                    <a:lnTo>
                      <a:pt x="92202" y="55816"/>
                    </a:lnTo>
                    <a:lnTo>
                      <a:pt x="90964" y="58769"/>
                    </a:lnTo>
                    <a:cubicBezTo>
                      <a:pt x="86201" y="70104"/>
                      <a:pt x="76962" y="77819"/>
                      <a:pt x="66580" y="80772"/>
                    </a:cubicBezTo>
                    <a:cubicBezTo>
                      <a:pt x="52102" y="84963"/>
                      <a:pt x="36767" y="77914"/>
                      <a:pt x="2800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3B26C69A-7AC7-45B2-3471-799F3E5D62B9}"/>
                  </a:ext>
                </a:extLst>
              </p:cNvPr>
              <p:cNvSpPr/>
              <p:nvPr/>
            </p:nvSpPr>
            <p:spPr>
              <a:xfrm>
                <a:off x="9787938" y="4612257"/>
                <a:ext cx="92202" cy="81984"/>
              </a:xfrm>
              <a:custGeom>
                <a:avLst/>
                <a:gdLst>
                  <a:gd name="connsiteX0" fmla="*/ 64198 w 92202"/>
                  <a:gd name="connsiteY0" fmla="*/ 65341 h 81984"/>
                  <a:gd name="connsiteX1" fmla="*/ 92202 w 92202"/>
                  <a:gd name="connsiteY1" fmla="*/ 24956 h 81984"/>
                  <a:gd name="connsiteX2" fmla="*/ 59817 w 92202"/>
                  <a:gd name="connsiteY2" fmla="*/ 0 h 81984"/>
                  <a:gd name="connsiteX3" fmla="*/ 0 w 92202"/>
                  <a:gd name="connsiteY3" fmla="*/ 55816 h 81984"/>
                  <a:gd name="connsiteX4" fmla="*/ 1238 w 92202"/>
                  <a:gd name="connsiteY4" fmla="*/ 58769 h 81984"/>
                  <a:gd name="connsiteX5" fmla="*/ 25717 w 92202"/>
                  <a:gd name="connsiteY5" fmla="*/ 80772 h 81984"/>
                  <a:gd name="connsiteX6" fmla="*/ 6429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64198" y="65341"/>
                    </a:moveTo>
                    <a:lnTo>
                      <a:pt x="92202" y="24956"/>
                    </a:lnTo>
                    <a:lnTo>
                      <a:pt x="59817" y="0"/>
                    </a:lnTo>
                    <a:lnTo>
                      <a:pt x="0" y="55816"/>
                    </a:lnTo>
                    <a:lnTo>
                      <a:pt x="1238" y="58769"/>
                    </a:lnTo>
                    <a:cubicBezTo>
                      <a:pt x="6001" y="70104"/>
                      <a:pt x="15240" y="77819"/>
                      <a:pt x="25717" y="80772"/>
                    </a:cubicBezTo>
                    <a:cubicBezTo>
                      <a:pt x="40196" y="84963"/>
                      <a:pt x="55531" y="77914"/>
                      <a:pt x="6429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0" name="Рисунок 49">
                <a:extLst>
                  <a:ext uri="{FF2B5EF4-FFF2-40B4-BE49-F238E27FC236}">
                    <a16:creationId xmlns:a16="http://schemas.microsoft.com/office/drawing/2014/main" id="{ACA15033-D4F3-67AB-D95B-4F1223F072B4}"/>
                  </a:ext>
                </a:extLst>
              </p:cNvPr>
              <p:cNvGrpSpPr/>
              <p:nvPr/>
            </p:nvGrpSpPr>
            <p:grpSpPr>
              <a:xfrm>
                <a:off x="9656671" y="4325965"/>
                <a:ext cx="265270" cy="297245"/>
                <a:chOff x="9656671" y="4325965"/>
                <a:chExt cx="265270" cy="297245"/>
              </a:xfrm>
            </p:grpSpPr>
            <p:grpSp>
              <p:nvGrpSpPr>
                <p:cNvPr id="111" name="Рисунок 49">
                  <a:extLst>
                    <a:ext uri="{FF2B5EF4-FFF2-40B4-BE49-F238E27FC236}">
                      <a16:creationId xmlns:a16="http://schemas.microsoft.com/office/drawing/2014/main" id="{A6448C4E-058E-2653-5377-AAEE9A8EBF4A}"/>
                    </a:ext>
                  </a:extLst>
                </p:cNvPr>
                <p:cNvGrpSpPr/>
                <p:nvPr/>
              </p:nvGrpSpPr>
              <p:grpSpPr>
                <a:xfrm>
                  <a:off x="9656671" y="4325965"/>
                  <a:ext cx="265270" cy="297245"/>
                  <a:chOff x="9656671" y="4325965"/>
                  <a:chExt cx="265270" cy="297245"/>
                </a:xfrm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:a16="http://schemas.microsoft.com/office/drawing/2014/main" id="{53BA6CA1-AC56-99C6-A8F8-28DFC8ACC713}"/>
                      </a:ext>
                    </a:extLst>
                  </p:cNvPr>
                  <p:cNvSpPr/>
                  <p:nvPr/>
                </p:nvSpPr>
                <p:spPr>
                  <a:xfrm>
                    <a:off x="9656671" y="4457057"/>
                    <a:ext cx="101078" cy="152862"/>
                  </a:xfrm>
                  <a:custGeom>
                    <a:avLst/>
                    <a:gdLst>
                      <a:gd name="connsiteX0" fmla="*/ 101073 w 101078"/>
                      <a:gd name="connsiteY0" fmla="*/ 81762 h 152862"/>
                      <a:gd name="connsiteX1" fmla="*/ 43542 w 101078"/>
                      <a:gd name="connsiteY1" fmla="*/ 2609 h 152862"/>
                      <a:gd name="connsiteX2" fmla="*/ 8299 w 101078"/>
                      <a:gd name="connsiteY2" fmla="*/ 13754 h 152862"/>
                      <a:gd name="connsiteX3" fmla="*/ 14776 w 101078"/>
                      <a:gd name="connsiteY3" fmla="*/ 71094 h 152862"/>
                      <a:gd name="connsiteX4" fmla="*/ 11061 w 101078"/>
                      <a:gd name="connsiteY4" fmla="*/ 113195 h 152862"/>
                      <a:gd name="connsiteX5" fmla="*/ 38684 w 101078"/>
                      <a:gd name="connsiteY5" fmla="*/ 148818 h 152862"/>
                      <a:gd name="connsiteX6" fmla="*/ 101073 w 101078"/>
                      <a:gd name="connsiteY6" fmla="*/ 81762 h 15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78" h="152862">
                        <a:moveTo>
                          <a:pt x="101073" y="81762"/>
                        </a:moveTo>
                        <a:cubicBezTo>
                          <a:pt x="100692" y="50139"/>
                          <a:pt x="75260" y="8229"/>
                          <a:pt x="43542" y="2609"/>
                        </a:cubicBezTo>
                        <a:cubicBezTo>
                          <a:pt x="27254" y="-248"/>
                          <a:pt x="21634" y="-4630"/>
                          <a:pt x="8299" y="13754"/>
                        </a:cubicBezTo>
                        <a:cubicBezTo>
                          <a:pt x="-7703" y="35661"/>
                          <a:pt x="2203" y="52235"/>
                          <a:pt x="14776" y="71094"/>
                        </a:cubicBezTo>
                        <a:cubicBezTo>
                          <a:pt x="23158" y="83572"/>
                          <a:pt x="11538" y="99764"/>
                          <a:pt x="11061" y="113195"/>
                        </a:cubicBezTo>
                        <a:cubicBezTo>
                          <a:pt x="10490" y="129197"/>
                          <a:pt x="25158" y="143198"/>
                          <a:pt x="38684" y="148818"/>
                        </a:cubicBezTo>
                        <a:cubicBezTo>
                          <a:pt x="83547" y="167582"/>
                          <a:pt x="101454" y="116909"/>
                          <a:pt x="101073" y="8176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651202AF-E4C4-CA74-5F80-DD2DB0F99C47}"/>
                      </a:ext>
                    </a:extLst>
                  </p:cNvPr>
                  <p:cNvSpPr/>
                  <p:nvPr/>
                </p:nvSpPr>
                <p:spPr>
                  <a:xfrm>
                    <a:off x="9834397" y="4401919"/>
                    <a:ext cx="87545" cy="196720"/>
                  </a:xfrm>
                  <a:custGeom>
                    <a:avLst/>
                    <a:gdLst>
                      <a:gd name="connsiteX0" fmla="*/ 87463 w 87545"/>
                      <a:gd name="connsiteY0" fmla="*/ 114897 h 196720"/>
                      <a:gd name="connsiteX1" fmla="*/ 72128 w 87545"/>
                      <a:gd name="connsiteY1" fmla="*/ 68129 h 196720"/>
                      <a:gd name="connsiteX2" fmla="*/ 43076 w 87545"/>
                      <a:gd name="connsiteY2" fmla="*/ 5074 h 196720"/>
                      <a:gd name="connsiteX3" fmla="*/ 44600 w 87545"/>
                      <a:gd name="connsiteY3" fmla="*/ 35744 h 196720"/>
                      <a:gd name="connsiteX4" fmla="*/ 43934 w 87545"/>
                      <a:gd name="connsiteY4" fmla="*/ 79559 h 196720"/>
                      <a:gd name="connsiteX5" fmla="*/ 36409 w 87545"/>
                      <a:gd name="connsiteY5" fmla="*/ 119564 h 196720"/>
                      <a:gd name="connsiteX6" fmla="*/ 4309 w 87545"/>
                      <a:gd name="connsiteY6" fmla="*/ 178334 h 196720"/>
                      <a:gd name="connsiteX7" fmla="*/ 73556 w 87545"/>
                      <a:gd name="connsiteY7" fmla="*/ 168618 h 196720"/>
                      <a:gd name="connsiteX8" fmla="*/ 69556 w 87545"/>
                      <a:gd name="connsiteY8" fmla="*/ 145663 h 196720"/>
                      <a:gd name="connsiteX9" fmla="*/ 87463 w 87545"/>
                      <a:gd name="connsiteY9" fmla="*/ 114802 h 196720"/>
                      <a:gd name="connsiteX10" fmla="*/ 87463 w 87545"/>
                      <a:gd name="connsiteY10" fmla="*/ 114802 h 19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545" h="196720">
                        <a:moveTo>
                          <a:pt x="87463" y="114897"/>
                        </a:moveTo>
                        <a:cubicBezTo>
                          <a:pt x="86606" y="93847"/>
                          <a:pt x="60983" y="85370"/>
                          <a:pt x="72128" y="68129"/>
                        </a:cubicBezTo>
                        <a:cubicBezTo>
                          <a:pt x="91654" y="38030"/>
                          <a:pt x="56411" y="23457"/>
                          <a:pt x="43076" y="5074"/>
                        </a:cubicBezTo>
                        <a:cubicBezTo>
                          <a:pt x="30598" y="-12071"/>
                          <a:pt x="12692" y="18314"/>
                          <a:pt x="44600" y="35744"/>
                        </a:cubicBezTo>
                        <a:cubicBezTo>
                          <a:pt x="56602" y="42221"/>
                          <a:pt x="53649" y="74892"/>
                          <a:pt x="43934" y="79559"/>
                        </a:cubicBezTo>
                        <a:cubicBezTo>
                          <a:pt x="31932" y="85179"/>
                          <a:pt x="41743" y="108896"/>
                          <a:pt x="36409" y="119564"/>
                        </a:cubicBezTo>
                        <a:cubicBezTo>
                          <a:pt x="27360" y="137852"/>
                          <a:pt x="-13121" y="149568"/>
                          <a:pt x="4309" y="178334"/>
                        </a:cubicBezTo>
                        <a:cubicBezTo>
                          <a:pt x="20788" y="205575"/>
                          <a:pt x="66889" y="202718"/>
                          <a:pt x="73556" y="168618"/>
                        </a:cubicBezTo>
                        <a:cubicBezTo>
                          <a:pt x="75366" y="159474"/>
                          <a:pt x="68222" y="153759"/>
                          <a:pt x="69556" y="145663"/>
                        </a:cubicBezTo>
                        <a:cubicBezTo>
                          <a:pt x="71270" y="134519"/>
                          <a:pt x="88225" y="133090"/>
                          <a:pt x="87463" y="114802"/>
                        </a:cubicBezTo>
                        <a:cubicBezTo>
                          <a:pt x="87177" y="107658"/>
                          <a:pt x="87748" y="122041"/>
                          <a:pt x="87463" y="11480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4" name="Рисунок 49">
                    <a:extLst>
                      <a:ext uri="{FF2B5EF4-FFF2-40B4-BE49-F238E27FC236}">
                        <a16:creationId xmlns:a16="http://schemas.microsoft.com/office/drawing/2014/main" id="{9B8ACFC0-085D-97B3-6767-45B488E1382B}"/>
                      </a:ext>
                    </a:extLst>
                  </p:cNvPr>
                  <p:cNvGrpSpPr/>
                  <p:nvPr/>
                </p:nvGrpSpPr>
                <p:grpSpPr>
                  <a:xfrm>
                    <a:off x="9690354" y="4352986"/>
                    <a:ext cx="198167" cy="270224"/>
                    <a:chOff x="9690354" y="4352986"/>
                    <a:chExt cx="198167" cy="270224"/>
                  </a:xfrm>
                </p:grpSpPr>
                <p:sp>
                  <p:nvSpPr>
                    <p:cNvPr id="115" name="Полилиния: фигура 114">
                      <a:extLst>
                        <a:ext uri="{FF2B5EF4-FFF2-40B4-BE49-F238E27FC236}">
                          <a16:creationId xmlns:a16="http://schemas.microsoft.com/office/drawing/2014/main" id="{BE13EB44-D40F-A8C9-8458-B9C9AFC73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5264" y="4583205"/>
                      <a:ext cx="1143" cy="571"/>
                    </a:xfrm>
                    <a:custGeom>
                      <a:avLst/>
                      <a:gdLst>
                        <a:gd name="connsiteX0" fmla="*/ 857 w 1143"/>
                        <a:gd name="connsiteY0" fmla="*/ 0 h 571"/>
                        <a:gd name="connsiteX1" fmla="*/ 0 w 1143"/>
                        <a:gd name="connsiteY1" fmla="*/ 0 h 571"/>
                        <a:gd name="connsiteX2" fmla="*/ 286 w 1143"/>
                        <a:gd name="connsiteY2" fmla="*/ 572 h 571"/>
                        <a:gd name="connsiteX3" fmla="*/ 1143 w 1143"/>
                        <a:gd name="connsiteY3" fmla="*/ 572 h 571"/>
                        <a:gd name="connsiteX4" fmla="*/ 857 w 1143"/>
                        <a:gd name="connsiteY4" fmla="*/ 95 h 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3" h="571">
                          <a:moveTo>
                            <a:pt x="857" y="0"/>
                          </a:moveTo>
                          <a:cubicBezTo>
                            <a:pt x="857" y="0"/>
                            <a:pt x="286" y="0"/>
                            <a:pt x="0" y="0"/>
                          </a:cubicBezTo>
                          <a:cubicBezTo>
                            <a:pt x="95" y="191"/>
                            <a:pt x="190" y="381"/>
                            <a:pt x="286" y="572"/>
                          </a:cubicBezTo>
                          <a:lnTo>
                            <a:pt x="1143" y="572"/>
                          </a:lnTo>
                          <a:cubicBezTo>
                            <a:pt x="1143" y="572"/>
                            <a:pt x="952" y="286"/>
                            <a:pt x="857" y="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6" name="Рисунок 49">
                      <a:extLst>
                        <a:ext uri="{FF2B5EF4-FFF2-40B4-BE49-F238E27FC236}">
                          <a16:creationId xmlns:a16="http://schemas.microsoft.com/office/drawing/2014/main" id="{4C0D54AF-AE77-B799-4BB3-73919C96E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90354" y="4352986"/>
                      <a:ext cx="198167" cy="270224"/>
                      <a:chOff x="9690354" y="4352986"/>
                      <a:chExt cx="198167" cy="270224"/>
                    </a:xfrm>
                  </p:grpSpPr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:a16="http://schemas.microsoft.com/office/drawing/2014/main" id="{8ABDE5DF-0A77-24AA-6F6A-C3C3C251F5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9272" y="4353081"/>
                        <a:ext cx="89058" cy="149447"/>
                      </a:xfrm>
                      <a:custGeom>
                        <a:avLst/>
                        <a:gdLst>
                          <a:gd name="connsiteX0" fmla="*/ 89059 w 89058"/>
                          <a:gd name="connsiteY0" fmla="*/ 103632 h 149447"/>
                          <a:gd name="connsiteX1" fmla="*/ 87535 w 89058"/>
                          <a:gd name="connsiteY1" fmla="*/ 117634 h 149447"/>
                          <a:gd name="connsiteX2" fmla="*/ 86011 w 89058"/>
                          <a:gd name="connsiteY2" fmla="*/ 123730 h 149447"/>
                          <a:gd name="connsiteX3" fmla="*/ 68390 w 89058"/>
                          <a:gd name="connsiteY3" fmla="*/ 144399 h 149447"/>
                          <a:gd name="connsiteX4" fmla="*/ 0 w 89058"/>
                          <a:gd name="connsiteY4" fmla="*/ 149447 h 149447"/>
                          <a:gd name="connsiteX5" fmla="*/ 0 w 89058"/>
                          <a:gd name="connsiteY5" fmla="*/ 0 h 149447"/>
                          <a:gd name="connsiteX6" fmla="*/ 0 w 89058"/>
                          <a:gd name="connsiteY6" fmla="*/ 0 h 149447"/>
                          <a:gd name="connsiteX7" fmla="*/ 67818 w 89058"/>
                          <a:gd name="connsiteY7" fmla="*/ 36576 h 149447"/>
                          <a:gd name="connsiteX8" fmla="*/ 76581 w 89058"/>
                          <a:gd name="connsiteY8" fmla="*/ 50768 h 149447"/>
                          <a:gd name="connsiteX9" fmla="*/ 89059 w 89058"/>
                          <a:gd name="connsiteY9" fmla="*/ 103727 h 149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058" h="149447">
                            <a:moveTo>
                              <a:pt x="89059" y="103632"/>
                            </a:moveTo>
                            <a:cubicBezTo>
                              <a:pt x="89059" y="108395"/>
                              <a:pt x="88487" y="113062"/>
                              <a:pt x="87535" y="117634"/>
                            </a:cubicBezTo>
                            <a:cubicBezTo>
                              <a:pt x="87154" y="119729"/>
                              <a:pt x="86582" y="121730"/>
                              <a:pt x="86011" y="123730"/>
                            </a:cubicBezTo>
                            <a:lnTo>
                              <a:pt x="68390" y="144399"/>
                            </a:lnTo>
                            <a:cubicBezTo>
                              <a:pt x="60198" y="133064"/>
                              <a:pt x="2857" y="126587"/>
                              <a:pt x="0" y="149447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27146" y="0"/>
                              <a:pt x="51530" y="14192"/>
                              <a:pt x="67818" y="36576"/>
                            </a:cubicBezTo>
                            <a:cubicBezTo>
                              <a:pt x="71056" y="40958"/>
                              <a:pt x="74009" y="45720"/>
                              <a:pt x="76581" y="50768"/>
                            </a:cubicBezTo>
                            <a:cubicBezTo>
                              <a:pt x="84487" y="66294"/>
                              <a:pt x="89059" y="84392"/>
                              <a:pt x="89059" y="103727"/>
                            </a:cubicBezTo>
                            <a:close/>
                          </a:path>
                        </a:pathLst>
                      </a:custGeom>
                      <a:solidFill>
                        <a:srgbClr val="FDDAC4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8" name="Рисунок 49">
                        <a:extLst>
                          <a:ext uri="{FF2B5EF4-FFF2-40B4-BE49-F238E27FC236}">
                            <a16:creationId xmlns:a16="http://schemas.microsoft.com/office/drawing/2014/main" id="{03E8DC7C-93C7-FB31-3CA3-5029B5D77F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0354" y="4352986"/>
                        <a:ext cx="198167" cy="270224"/>
                        <a:chOff x="9690354" y="4352986"/>
                        <a:chExt cx="198167" cy="270224"/>
                      </a:xfrm>
                    </p:grpSpPr>
                    <p:sp>
                      <p:nvSpPr>
                        <p:cNvPr id="119" name="Полилиния: фигура 118">
                          <a:extLst>
                            <a:ext uri="{FF2B5EF4-FFF2-40B4-BE49-F238E27FC236}">
                              <a16:creationId xmlns:a16="http://schemas.microsoft.com/office/drawing/2014/main" id="{6543C103-3151-7B64-3E28-69EBBB0F3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193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0" name="Полилиния: фигура 119">
                          <a:extLst>
                            <a:ext uri="{FF2B5EF4-FFF2-40B4-BE49-F238E27FC236}">
                              <a16:creationId xmlns:a16="http://schemas.microsoft.com/office/drawing/2014/main" id="{0BB5742F-BED1-3A0D-3118-068EAB3F0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8432"/>
                          <a:ext cx="9525" cy="114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142"/>
                            <a:gd name="connsiteX1" fmla="*/ 0 w 9525"/>
                            <a:gd name="connsiteY1" fmla="*/ 1143 h 1142"/>
                            <a:gd name="connsiteX2" fmla="*/ 0 w 9525"/>
                            <a:gd name="connsiteY2" fmla="*/ 0 h 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14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0" y="1143"/>
                              </a:cubicBezTo>
                              <a:cubicBezTo>
                                <a:pt x="0" y="762"/>
                                <a:pt x="0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1" name="Полилиния: фигура 120">
                          <a:extLst>
                            <a:ext uri="{FF2B5EF4-FFF2-40B4-BE49-F238E27FC236}">
                              <a16:creationId xmlns:a16="http://schemas.microsoft.com/office/drawing/2014/main" id="{833A820C-847F-FDC2-0D4A-0C358B9582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046" y="4477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" name="Полилиния: фигура 121">
                          <a:extLst>
                            <a:ext uri="{FF2B5EF4-FFF2-40B4-BE49-F238E27FC236}">
                              <a16:creationId xmlns:a16="http://schemas.microsoft.com/office/drawing/2014/main" id="{81AA09D5-1D0F-02C8-FF32-87560F43D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3574"/>
                          <a:ext cx="9525" cy="76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761"/>
                            <a:gd name="connsiteX1" fmla="*/ 0 w 9525"/>
                            <a:gd name="connsiteY1" fmla="*/ 762 h 761"/>
                            <a:gd name="connsiteX2" fmla="*/ 0 w 9525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762"/>
                              </a:cubicBezTo>
                              <a:cubicBezTo>
                                <a:pt x="0" y="476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" name="Полилиния: фигура 122">
                          <a:extLst>
                            <a:ext uri="{FF2B5EF4-FFF2-40B4-BE49-F238E27FC236}">
                              <a16:creationId xmlns:a16="http://schemas.microsoft.com/office/drawing/2014/main" id="{11545B18-3903-3C53-8614-A00A1730A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855" y="447547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1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1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" name="Полилиния: фигура 123">
                          <a:extLst>
                            <a:ext uri="{FF2B5EF4-FFF2-40B4-BE49-F238E27FC236}">
                              <a16:creationId xmlns:a16="http://schemas.microsoft.com/office/drawing/2014/main" id="{0FE4B286-5293-38DC-FC57-C2F59AF20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Полилиния: фигура 124">
                          <a:extLst>
                            <a:ext uri="{FF2B5EF4-FFF2-40B4-BE49-F238E27FC236}">
                              <a16:creationId xmlns:a16="http://schemas.microsoft.com/office/drawing/2014/main" id="{C221F3D1-EDEB-1594-B21B-CB7DFB3C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950" y="4469477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1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Полилиния: фигура 125">
                          <a:extLst>
                            <a:ext uri="{FF2B5EF4-FFF2-40B4-BE49-F238E27FC236}">
                              <a16:creationId xmlns:a16="http://schemas.microsoft.com/office/drawing/2014/main" id="{B723289C-BC1E-9C43-77AB-3E03EF0BF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665" y="447385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2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2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Полилиния: фигура 126">
                          <a:extLst>
                            <a:ext uri="{FF2B5EF4-FFF2-40B4-BE49-F238E27FC236}">
                              <a16:creationId xmlns:a16="http://schemas.microsoft.com/office/drawing/2014/main" id="{4EAB9F80-5416-B050-E149-186798243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234" y="4547582"/>
                          <a:ext cx="476" cy="9525"/>
                        </a:xfrm>
                        <a:custGeom>
                          <a:avLst/>
                          <a:gdLst>
                            <a:gd name="connsiteX0" fmla="*/ 476 w 476"/>
                            <a:gd name="connsiteY0" fmla="*/ 0 h 9525"/>
                            <a:gd name="connsiteX1" fmla="*/ 0 w 476"/>
                            <a:gd name="connsiteY1" fmla="*/ 0 h 9525"/>
                            <a:gd name="connsiteX2" fmla="*/ 476 w 476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6" h="9525">
                              <a:moveTo>
                                <a:pt x="476" y="0"/>
                              </a:moveTo>
                              <a:cubicBezTo>
                                <a:pt x="476" y="0"/>
                                <a:pt x="95" y="0"/>
                                <a:pt x="0" y="0"/>
                              </a:cubicBezTo>
                              <a:cubicBezTo>
                                <a:pt x="190" y="0"/>
                                <a:pt x="381" y="0"/>
                                <a:pt x="4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Полилиния: фигура 127">
                          <a:extLst>
                            <a:ext uri="{FF2B5EF4-FFF2-40B4-BE49-F238E27FC236}">
                              <a16:creationId xmlns:a16="http://schemas.microsoft.com/office/drawing/2014/main" id="{F312D09D-B2CC-1067-2106-45212DC9B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522" y="4470334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0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Полилиния: фигура 128">
                          <a:extLst>
                            <a:ext uri="{FF2B5EF4-FFF2-40B4-BE49-F238E27FC236}">
                              <a16:creationId xmlns:a16="http://schemas.microsoft.com/office/drawing/2014/main" id="{5037180E-58AF-B341-81EB-351427CF8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379" y="4472525"/>
                          <a:ext cx="95" cy="476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476"/>
                            <a:gd name="connsiteX1" fmla="*/ 95 w 95"/>
                            <a:gd name="connsiteY1" fmla="*/ 476 h 476"/>
                            <a:gd name="connsiteX2" fmla="*/ 0 w 95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95" y="476"/>
                              </a:cubicBezTo>
                              <a:cubicBezTo>
                                <a:pt x="95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Полилиния: фигура 129">
                          <a:extLst>
                            <a:ext uri="{FF2B5EF4-FFF2-40B4-BE49-F238E27FC236}">
                              <a16:creationId xmlns:a16="http://schemas.microsoft.com/office/drawing/2014/main" id="{D08186D2-1074-1E40-4BFA-9E727F353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287"/>
                          <a:ext cx="190" cy="476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191 h 476"/>
                            <a:gd name="connsiteX1" fmla="*/ 0 w 190"/>
                            <a:gd name="connsiteY1" fmla="*/ 0 h 476"/>
                            <a:gd name="connsiteX2" fmla="*/ 191 w 190"/>
                            <a:gd name="connsiteY2" fmla="*/ 476 h 476"/>
                            <a:gd name="connsiteX3" fmla="*/ 191 w 190"/>
                            <a:gd name="connsiteY3" fmla="*/ 191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90" h="476">
                              <a:moveTo>
                                <a:pt x="0" y="191"/>
                              </a:moveTo>
                              <a:cubicBezTo>
                                <a:pt x="0" y="191"/>
                                <a:pt x="0" y="95"/>
                                <a:pt x="0" y="0"/>
                              </a:cubicBezTo>
                              <a:cubicBezTo>
                                <a:pt x="0" y="191"/>
                                <a:pt x="95" y="286"/>
                                <a:pt x="191" y="476"/>
                              </a:cubicBezTo>
                              <a:cubicBezTo>
                                <a:pt x="191" y="476"/>
                                <a:pt x="191" y="286"/>
                                <a:pt x="191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Полилиния: фигура 130">
                          <a:extLst>
                            <a:ext uri="{FF2B5EF4-FFF2-40B4-BE49-F238E27FC236}">
                              <a16:creationId xmlns:a16="http://schemas.microsoft.com/office/drawing/2014/main" id="{976208E5-042A-190E-4D7D-D54709E8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379" y="4469001"/>
                          <a:ext cx="285" cy="190"/>
                        </a:xfrm>
                        <a:custGeom>
                          <a:avLst/>
                          <a:gdLst>
                            <a:gd name="connsiteX0" fmla="*/ 0 w 285"/>
                            <a:gd name="connsiteY0" fmla="*/ 0 h 190"/>
                            <a:gd name="connsiteX1" fmla="*/ 286 w 285"/>
                            <a:gd name="connsiteY1" fmla="*/ 190 h 190"/>
                            <a:gd name="connsiteX2" fmla="*/ 0 w 285"/>
                            <a:gd name="connsiteY2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5" h="190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95"/>
                                <a:pt x="286" y="190"/>
                              </a:cubicBezTo>
                              <a:cubicBezTo>
                                <a:pt x="286" y="190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Полилиния: фигура 131">
                          <a:extLst>
                            <a:ext uri="{FF2B5EF4-FFF2-40B4-BE49-F238E27FC236}">
                              <a16:creationId xmlns:a16="http://schemas.microsoft.com/office/drawing/2014/main" id="{00A214D6-2FCC-83F0-6BBF-0E79E605E1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949" y="4468906"/>
                          <a:ext cx="9048" cy="7143"/>
                        </a:xfrm>
                        <a:custGeom>
                          <a:avLst/>
                          <a:gdLst>
                            <a:gd name="connsiteX0" fmla="*/ 8763 w 9048"/>
                            <a:gd name="connsiteY0" fmla="*/ 0 h 7143"/>
                            <a:gd name="connsiteX1" fmla="*/ 9049 w 9048"/>
                            <a:gd name="connsiteY1" fmla="*/ 0 h 7143"/>
                            <a:gd name="connsiteX2" fmla="*/ 8763 w 9048"/>
                            <a:gd name="connsiteY2" fmla="*/ 0 h 7143"/>
                            <a:gd name="connsiteX3" fmla="*/ 3143 w 9048"/>
                            <a:gd name="connsiteY3" fmla="*/ 3238 h 7143"/>
                            <a:gd name="connsiteX4" fmla="*/ 0 w 9048"/>
                            <a:gd name="connsiteY4" fmla="*/ 7144 h 7143"/>
                            <a:gd name="connsiteX5" fmla="*/ 3143 w 9048"/>
                            <a:gd name="connsiteY5" fmla="*/ 3238 h 7143"/>
                            <a:gd name="connsiteX6" fmla="*/ 8763 w 9048"/>
                            <a:gd name="connsiteY6" fmla="*/ 0 h 7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048" h="7143">
                              <a:moveTo>
                                <a:pt x="8763" y="0"/>
                              </a:moveTo>
                              <a:cubicBezTo>
                                <a:pt x="8763" y="0"/>
                                <a:pt x="8954" y="0"/>
                                <a:pt x="9049" y="0"/>
                              </a:cubicBezTo>
                              <a:cubicBezTo>
                                <a:pt x="8954" y="0"/>
                                <a:pt x="8858" y="0"/>
                                <a:pt x="8763" y="0"/>
                              </a:cubicBezTo>
                              <a:cubicBezTo>
                                <a:pt x="7144" y="0"/>
                                <a:pt x="5144" y="1238"/>
                                <a:pt x="3143" y="3238"/>
                              </a:cubicBezTo>
                              <a:cubicBezTo>
                                <a:pt x="2096" y="4286"/>
                                <a:pt x="1048" y="5620"/>
                                <a:pt x="0" y="7144"/>
                              </a:cubicBezTo>
                              <a:cubicBezTo>
                                <a:pt x="1048" y="5620"/>
                                <a:pt x="2096" y="4286"/>
                                <a:pt x="3143" y="3238"/>
                              </a:cubicBezTo>
                              <a:cubicBezTo>
                                <a:pt x="5239" y="1143"/>
                                <a:pt x="7144" y="0"/>
                                <a:pt x="87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Полилиния: фигура 132">
                          <a:extLst>
                            <a:ext uri="{FF2B5EF4-FFF2-40B4-BE49-F238E27FC236}">
                              <a16:creationId xmlns:a16="http://schemas.microsoft.com/office/drawing/2014/main" id="{31C89327-9596-4E90-763F-E5D98A17A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5376" y="4546915"/>
                          <a:ext cx="2000" cy="761"/>
                        </a:xfrm>
                        <a:custGeom>
                          <a:avLst/>
                          <a:gdLst>
                            <a:gd name="connsiteX0" fmla="*/ 0 w 2000"/>
                            <a:gd name="connsiteY0" fmla="*/ 0 h 761"/>
                            <a:gd name="connsiteX1" fmla="*/ 2000 w 2000"/>
                            <a:gd name="connsiteY1" fmla="*/ 762 h 761"/>
                            <a:gd name="connsiteX2" fmla="*/ 2000 w 2000"/>
                            <a:gd name="connsiteY2" fmla="*/ 762 h 761"/>
                            <a:gd name="connsiteX3" fmla="*/ 0 w 2000"/>
                            <a:gd name="connsiteY3" fmla="*/ 0 h 761"/>
                            <a:gd name="connsiteX4" fmla="*/ 0 w 2000"/>
                            <a:gd name="connsiteY4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0" h="761">
                              <a:moveTo>
                                <a:pt x="0" y="0"/>
                              </a:moveTo>
                              <a:cubicBezTo>
                                <a:pt x="571" y="476"/>
                                <a:pt x="1238" y="762"/>
                                <a:pt x="2000" y="762"/>
                              </a:cubicBezTo>
                              <a:lnTo>
                                <a:pt x="2000" y="762"/>
                              </a:lnTo>
                              <a:cubicBezTo>
                                <a:pt x="1238" y="762"/>
                                <a:pt x="571" y="381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Полилиния: фигура 133">
                          <a:extLst>
                            <a:ext uri="{FF2B5EF4-FFF2-40B4-BE49-F238E27FC236}">
                              <a16:creationId xmlns:a16="http://schemas.microsoft.com/office/drawing/2014/main" id="{3CC1DBE3-C815-0665-04EA-7836FA0C4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712" y="4523198"/>
                          <a:ext cx="95" cy="285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286 h 285"/>
                            <a:gd name="connsiteX1" fmla="*/ 95 w 95"/>
                            <a:gd name="connsiteY1" fmla="*/ 0 h 285"/>
                            <a:gd name="connsiteX2" fmla="*/ 0 w 95"/>
                            <a:gd name="connsiteY2" fmla="*/ 286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285">
                              <a:moveTo>
                                <a:pt x="0" y="286"/>
                              </a:moveTo>
                              <a:cubicBezTo>
                                <a:pt x="0" y="286"/>
                                <a:pt x="0" y="95"/>
                                <a:pt x="95" y="0"/>
                              </a:cubicBezTo>
                              <a:cubicBezTo>
                                <a:pt x="95" y="95"/>
                                <a:pt x="95" y="191"/>
                                <a:pt x="0" y="2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Полилиния: фигура 134">
                          <a:extLst>
                            <a:ext uri="{FF2B5EF4-FFF2-40B4-BE49-F238E27FC236}">
                              <a16:creationId xmlns:a16="http://schemas.microsoft.com/office/drawing/2014/main" id="{4A544B24-AECA-F063-89C2-3867518F7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493480"/>
                          <a:ext cx="3524" cy="29622"/>
                        </a:xfrm>
                        <a:custGeom>
                          <a:avLst/>
                          <a:gdLst>
                            <a:gd name="connsiteX0" fmla="*/ 0 w 3524"/>
                            <a:gd name="connsiteY0" fmla="*/ 29623 h 29622"/>
                            <a:gd name="connsiteX1" fmla="*/ 2762 w 3524"/>
                            <a:gd name="connsiteY1" fmla="*/ 14764 h 29622"/>
                            <a:gd name="connsiteX2" fmla="*/ 3524 w 3524"/>
                            <a:gd name="connsiteY2" fmla="*/ 0 h 29622"/>
                            <a:gd name="connsiteX3" fmla="*/ 2762 w 3524"/>
                            <a:gd name="connsiteY3" fmla="*/ 14764 h 29622"/>
                            <a:gd name="connsiteX4" fmla="*/ 0 w 3524"/>
                            <a:gd name="connsiteY4" fmla="*/ 29623 h 29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24" h="29622">
                              <a:moveTo>
                                <a:pt x="0" y="29623"/>
                              </a:moveTo>
                              <a:cubicBezTo>
                                <a:pt x="1429" y="24955"/>
                                <a:pt x="2381" y="19907"/>
                                <a:pt x="2762" y="14764"/>
                              </a:cubicBezTo>
                              <a:cubicBezTo>
                                <a:pt x="3143" y="9620"/>
                                <a:pt x="3429" y="4667"/>
                                <a:pt x="3524" y="0"/>
                              </a:cubicBezTo>
                              <a:cubicBezTo>
                                <a:pt x="3334" y="4667"/>
                                <a:pt x="3143" y="9620"/>
                                <a:pt x="2762" y="14764"/>
                              </a:cubicBezTo>
                              <a:cubicBezTo>
                                <a:pt x="2381" y="19907"/>
                                <a:pt x="1429" y="24955"/>
                                <a:pt x="0" y="296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Полилиния: фигура 135">
                          <a:extLst>
                            <a:ext uri="{FF2B5EF4-FFF2-40B4-BE49-F238E27FC236}">
                              <a16:creationId xmlns:a16="http://schemas.microsoft.com/office/drawing/2014/main" id="{42F46399-CBE9-8F2E-0669-0CC69B6A4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90908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Полилиния: фигура 136">
                          <a:extLst>
                            <a:ext uri="{FF2B5EF4-FFF2-40B4-BE49-F238E27FC236}">
                              <a16:creationId xmlns:a16="http://schemas.microsoft.com/office/drawing/2014/main" id="{37769CA2-5FE1-58F3-FA7C-94DB39B05F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710" y="4523579"/>
                          <a:ext cx="16002" cy="24002"/>
                        </a:xfrm>
                        <a:custGeom>
                          <a:avLst/>
                          <a:gdLst>
                            <a:gd name="connsiteX0" fmla="*/ 0 w 16002"/>
                            <a:gd name="connsiteY0" fmla="*/ 24003 h 24002"/>
                            <a:gd name="connsiteX1" fmla="*/ 16002 w 16002"/>
                            <a:gd name="connsiteY1" fmla="*/ 0 h 24002"/>
                            <a:gd name="connsiteX2" fmla="*/ 0 w 16002"/>
                            <a:gd name="connsiteY2" fmla="*/ 24003 h 240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6002" h="24002">
                              <a:moveTo>
                                <a:pt x="0" y="24003"/>
                              </a:moveTo>
                              <a:cubicBezTo>
                                <a:pt x="5144" y="22669"/>
                                <a:pt x="12097" y="12764"/>
                                <a:pt x="16002" y="0"/>
                              </a:cubicBezTo>
                              <a:cubicBezTo>
                                <a:pt x="12097" y="12764"/>
                                <a:pt x="5144" y="22765"/>
                                <a:pt x="0" y="240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Полилиния: фигура 137">
                          <a:extLst>
                            <a:ext uri="{FF2B5EF4-FFF2-40B4-BE49-F238E27FC236}">
                              <a16:creationId xmlns:a16="http://schemas.microsoft.com/office/drawing/2014/main" id="{86A8CCA5-059F-1F01-281C-7F73B4850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236" y="4469763"/>
                          <a:ext cx="381" cy="476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476"/>
                            <a:gd name="connsiteX1" fmla="*/ 381 w 381"/>
                            <a:gd name="connsiteY1" fmla="*/ 476 h 476"/>
                            <a:gd name="connsiteX2" fmla="*/ 0 w 381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381"/>
                                <a:pt x="381" y="476"/>
                              </a:cubicBezTo>
                              <a:cubicBezTo>
                                <a:pt x="286" y="286"/>
                                <a:pt x="190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Полилиния: фигура 138">
                          <a:extLst>
                            <a:ext uri="{FF2B5EF4-FFF2-40B4-BE49-F238E27FC236}">
                              <a16:creationId xmlns:a16="http://schemas.microsoft.com/office/drawing/2014/main" id="{93B402F2-7CE1-EB27-0F17-39988FDDD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763"/>
                          <a:ext cx="190" cy="761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761"/>
                            <a:gd name="connsiteX1" fmla="*/ 191 w 190"/>
                            <a:gd name="connsiteY1" fmla="*/ 762 h 761"/>
                            <a:gd name="connsiteX2" fmla="*/ 0 w 190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476"/>
                                <a:pt x="191" y="762"/>
                              </a:cubicBezTo>
                              <a:cubicBezTo>
                                <a:pt x="191" y="476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Полилиния: фигура 139">
                          <a:extLst>
                            <a:ext uri="{FF2B5EF4-FFF2-40B4-BE49-F238E27FC236}">
                              <a16:creationId xmlns:a16="http://schemas.microsoft.com/office/drawing/2014/main" id="{C76F2D54-DB64-960E-309C-EF5125A84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712" y="4470620"/>
                          <a:ext cx="285" cy="761"/>
                        </a:xfrm>
                        <a:custGeom>
                          <a:avLst/>
                          <a:gdLst>
                            <a:gd name="connsiteX0" fmla="*/ 191 w 285"/>
                            <a:gd name="connsiteY0" fmla="*/ 381 h 761"/>
                            <a:gd name="connsiteX1" fmla="*/ 0 w 285"/>
                            <a:gd name="connsiteY1" fmla="*/ 0 h 761"/>
                            <a:gd name="connsiteX2" fmla="*/ 286 w 285"/>
                            <a:gd name="connsiteY2" fmla="*/ 762 h 761"/>
                            <a:gd name="connsiteX3" fmla="*/ 191 w 285"/>
                            <a:gd name="connsiteY3" fmla="*/ 381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85" h="761">
                              <a:moveTo>
                                <a:pt x="191" y="381"/>
                              </a:moveTo>
                              <a:cubicBezTo>
                                <a:pt x="191" y="381"/>
                                <a:pt x="95" y="191"/>
                                <a:pt x="0" y="0"/>
                              </a:cubicBezTo>
                              <a:cubicBezTo>
                                <a:pt x="95" y="191"/>
                                <a:pt x="191" y="476"/>
                                <a:pt x="286" y="762"/>
                              </a:cubicBezTo>
                              <a:cubicBezTo>
                                <a:pt x="286" y="667"/>
                                <a:pt x="286" y="476"/>
                                <a:pt x="191" y="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Полилиния: фигура 140">
                          <a:extLst>
                            <a:ext uri="{FF2B5EF4-FFF2-40B4-BE49-F238E27FC236}">
                              <a16:creationId xmlns:a16="http://schemas.microsoft.com/office/drawing/2014/main" id="{D53C0BED-7A36-D0A5-FA22-145E0AE89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6813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Полилиния: фигура 141">
                          <a:extLst>
                            <a:ext uri="{FF2B5EF4-FFF2-40B4-BE49-F238E27FC236}">
                              <a16:creationId xmlns:a16="http://schemas.microsoft.com/office/drawing/2014/main" id="{F3C6E3D4-0C54-6092-FFFE-DAF5E0828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7281" y="4547677"/>
                          <a:ext cx="857" cy="42"/>
                        </a:xfrm>
                        <a:custGeom>
                          <a:avLst/>
                          <a:gdLst>
                            <a:gd name="connsiteX0" fmla="*/ 0 w 857"/>
                            <a:gd name="connsiteY0" fmla="*/ 0 h 42"/>
                            <a:gd name="connsiteX1" fmla="*/ 857 w 857"/>
                            <a:gd name="connsiteY1" fmla="*/ 0 h 42"/>
                            <a:gd name="connsiteX2" fmla="*/ 0 w 857"/>
                            <a:gd name="connsiteY2" fmla="*/ 0 h 42"/>
                            <a:gd name="connsiteX3" fmla="*/ 0 w 857"/>
                            <a:gd name="connsiteY3" fmla="*/ 0 h 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57" h="42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0"/>
                                <a:pt x="857" y="0"/>
                              </a:cubicBezTo>
                              <a:cubicBezTo>
                                <a:pt x="572" y="0"/>
                                <a:pt x="286" y="95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Полилиния: фигура 142">
                          <a:extLst>
                            <a:ext uri="{FF2B5EF4-FFF2-40B4-BE49-F238E27FC236}">
                              <a16:creationId xmlns:a16="http://schemas.microsoft.com/office/drawing/2014/main" id="{07D06D25-9ACC-ED38-DEEE-32A5933DC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523103"/>
                          <a:ext cx="9525" cy="9525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5"/>
                            <a:gd name="connsiteX1" fmla="*/ 0 w 9525"/>
                            <a:gd name="connsiteY1" fmla="*/ 0 h 9525"/>
                            <a:gd name="connsiteX2" fmla="*/ 0 w 9525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Полилиния: фигура 143">
                          <a:extLst>
                            <a:ext uri="{FF2B5EF4-FFF2-40B4-BE49-F238E27FC236}">
                              <a16:creationId xmlns:a16="http://schemas.microsoft.com/office/drawing/2014/main" id="{39ECB27F-58D3-4FC6-E271-57631258F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88795" y="4507291"/>
                          <a:ext cx="381" cy="115919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1429 h 115919"/>
                            <a:gd name="connsiteX1" fmla="*/ 381 w 381"/>
                            <a:gd name="connsiteY1" fmla="*/ 1429 h 115919"/>
                            <a:gd name="connsiteX2" fmla="*/ 381 w 381"/>
                            <a:gd name="connsiteY2" fmla="*/ 115919 h 115919"/>
                            <a:gd name="connsiteX3" fmla="*/ 381 w 381"/>
                            <a:gd name="connsiteY3" fmla="*/ 115919 h 115919"/>
                            <a:gd name="connsiteX4" fmla="*/ 381 w 381"/>
                            <a:gd name="connsiteY4" fmla="*/ 0 h 115919"/>
                            <a:gd name="connsiteX5" fmla="*/ 0 w 381"/>
                            <a:gd name="connsiteY5" fmla="*/ 1429 h 115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81" h="115919">
                              <a:moveTo>
                                <a:pt x="0" y="1429"/>
                              </a:moveTo>
                              <a:lnTo>
                                <a:pt x="381" y="1429"/>
                              </a:lnTo>
                              <a:lnTo>
                                <a:pt x="381" y="115919"/>
                              </a:lnTo>
                              <a:lnTo>
                                <a:pt x="381" y="115919"/>
                              </a:lnTo>
                              <a:lnTo>
                                <a:pt x="381" y="0"/>
                              </a:lnTo>
                              <a:cubicBezTo>
                                <a:pt x="95" y="762"/>
                                <a:pt x="0" y="1333"/>
                                <a:pt x="0" y="14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Полилиния: фигура 144">
                          <a:extLst>
                            <a:ext uri="{FF2B5EF4-FFF2-40B4-BE49-F238E27FC236}">
                              <a16:creationId xmlns:a16="http://schemas.microsoft.com/office/drawing/2014/main" id="{2E12F04E-CF99-2880-28FA-BAAAB2A0B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998" y="4469001"/>
                          <a:ext cx="381" cy="952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9525"/>
                            <a:gd name="connsiteX1" fmla="*/ 381 w 381"/>
                            <a:gd name="connsiteY1" fmla="*/ 0 h 9525"/>
                            <a:gd name="connsiteX2" fmla="*/ 0 w 381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0"/>
                                <a:pt x="381" y="0"/>
                              </a:cubicBezTo>
                              <a:cubicBezTo>
                                <a:pt x="286" y="0"/>
                                <a:pt x="191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Полилиния: фигура 145">
                          <a:extLst>
                            <a:ext uri="{FF2B5EF4-FFF2-40B4-BE49-F238E27FC236}">
                              <a16:creationId xmlns:a16="http://schemas.microsoft.com/office/drawing/2014/main" id="{6D669CED-B7C1-CA07-2B97-131577DEB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664" y="4469191"/>
                          <a:ext cx="381" cy="28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285"/>
                            <a:gd name="connsiteX1" fmla="*/ 381 w 381"/>
                            <a:gd name="connsiteY1" fmla="*/ 286 h 285"/>
                            <a:gd name="connsiteX2" fmla="*/ 0 w 381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191"/>
                                <a:pt x="381" y="286"/>
                              </a:cubicBezTo>
                              <a:cubicBezTo>
                                <a:pt x="286" y="191"/>
                                <a:pt x="191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Полилиния: фигура 146">
                          <a:extLst>
                            <a:ext uri="{FF2B5EF4-FFF2-40B4-BE49-F238E27FC236}">
                              <a16:creationId xmlns:a16="http://schemas.microsoft.com/office/drawing/2014/main" id="{1BE50F34-4375-7840-EDD7-8F6B2B7A7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92528"/>
                          <a:ext cx="9525" cy="95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"/>
                            <a:gd name="connsiteX1" fmla="*/ 0 w 9525"/>
                            <a:gd name="connsiteY1" fmla="*/ 953 h 952"/>
                            <a:gd name="connsiteX2" fmla="*/ 0 w 9525"/>
                            <a:gd name="connsiteY2" fmla="*/ 0 h 9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667"/>
                                <a:pt x="0" y="953"/>
                              </a:cubicBezTo>
                              <a:cubicBezTo>
                                <a:pt x="0" y="571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Полилиния: фигура 147">
                          <a:extLst>
                            <a:ext uri="{FF2B5EF4-FFF2-40B4-BE49-F238E27FC236}">
                              <a16:creationId xmlns:a16="http://schemas.microsoft.com/office/drawing/2014/main" id="{BB1B9FB0-3EDD-B104-73C2-3B4AF319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9480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Полилиния: фигура 148">
                          <a:extLst>
                            <a:ext uri="{FF2B5EF4-FFF2-40B4-BE49-F238E27FC236}">
                              <a16:creationId xmlns:a16="http://schemas.microsoft.com/office/drawing/2014/main" id="{F65412CE-20D1-C7FE-CECE-6D3141D58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951" y="4476049"/>
                          <a:ext cx="95" cy="114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143"/>
                            <a:gd name="connsiteX1" fmla="*/ 95 w 95"/>
                            <a:gd name="connsiteY1" fmla="*/ 1143 h 1143"/>
                            <a:gd name="connsiteX2" fmla="*/ 0 w 95"/>
                            <a:gd name="connsiteY2" fmla="*/ 0 h 1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14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95" y="1143"/>
                              </a:cubicBezTo>
                              <a:cubicBezTo>
                                <a:pt x="95" y="762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Полилиния: фигура 149">
                          <a:extLst>
                            <a:ext uri="{FF2B5EF4-FFF2-40B4-BE49-F238E27FC236}">
                              <a16:creationId xmlns:a16="http://schemas.microsoft.com/office/drawing/2014/main" id="{F13A29C1-54E6-5199-3632-AEDE5DD39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141" y="4477859"/>
                          <a:ext cx="95" cy="133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333"/>
                            <a:gd name="connsiteX1" fmla="*/ 95 w 95"/>
                            <a:gd name="connsiteY1" fmla="*/ 1334 h 1333"/>
                            <a:gd name="connsiteX2" fmla="*/ 0 w 95"/>
                            <a:gd name="connsiteY2" fmla="*/ 0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33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857"/>
                                <a:pt x="95" y="1334"/>
                              </a:cubicBezTo>
                              <a:cubicBezTo>
                                <a:pt x="95" y="857"/>
                                <a:pt x="95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Полилиния: фигура 150">
                          <a:extLst>
                            <a:ext uri="{FF2B5EF4-FFF2-40B4-BE49-F238E27FC236}">
                              <a16:creationId xmlns:a16="http://schemas.microsoft.com/office/drawing/2014/main" id="{40842186-3C24-7423-8DD7-CAF08E85A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955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476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Полилиния: фигура 151">
                          <a:extLst>
                            <a:ext uri="{FF2B5EF4-FFF2-40B4-BE49-F238E27FC236}">
                              <a16:creationId xmlns:a16="http://schemas.microsoft.com/office/drawing/2014/main" id="{87E4D731-94CA-4E43-FAC3-B9D0B1BA2F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282" y="4476049"/>
                          <a:ext cx="571" cy="762"/>
                        </a:xfrm>
                        <a:custGeom>
                          <a:avLst/>
                          <a:gdLst>
                            <a:gd name="connsiteX0" fmla="*/ 571 w 571"/>
                            <a:gd name="connsiteY0" fmla="*/ 0 h 762"/>
                            <a:gd name="connsiteX1" fmla="*/ 0 w 571"/>
                            <a:gd name="connsiteY1" fmla="*/ 762 h 762"/>
                            <a:gd name="connsiteX2" fmla="*/ 0 w 571"/>
                            <a:gd name="connsiteY2" fmla="*/ 762 h 762"/>
                            <a:gd name="connsiteX3" fmla="*/ 571 w 571"/>
                            <a:gd name="connsiteY3" fmla="*/ 0 h 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1" h="762">
                              <a:moveTo>
                                <a:pt x="571" y="0"/>
                              </a:moveTo>
                              <a:cubicBezTo>
                                <a:pt x="571" y="0"/>
                                <a:pt x="190" y="476"/>
                                <a:pt x="0" y="762"/>
                              </a:cubicBezTo>
                              <a:lnTo>
                                <a:pt x="0" y="762"/>
                              </a:lnTo>
                              <a:cubicBezTo>
                                <a:pt x="0" y="762"/>
                                <a:pt x="381" y="286"/>
                                <a:pt x="5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Полилиния: фигура 152">
                          <a:extLst>
                            <a:ext uri="{FF2B5EF4-FFF2-40B4-BE49-F238E27FC236}">
                              <a16:creationId xmlns:a16="http://schemas.microsoft.com/office/drawing/2014/main" id="{36E13C0A-07FF-F6CB-A20C-216B9F1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474" y="4473001"/>
                          <a:ext cx="190" cy="85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857"/>
                            <a:gd name="connsiteX1" fmla="*/ 191 w 190"/>
                            <a:gd name="connsiteY1" fmla="*/ 857 h 857"/>
                            <a:gd name="connsiteX2" fmla="*/ 0 w 190"/>
                            <a:gd name="connsiteY2" fmla="*/ 0 h 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85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572"/>
                                <a:pt x="191" y="857"/>
                              </a:cubicBezTo>
                              <a:cubicBezTo>
                                <a:pt x="191" y="572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Полилиния: фигура 153">
                          <a:extLst>
                            <a:ext uri="{FF2B5EF4-FFF2-40B4-BE49-F238E27FC236}">
                              <a16:creationId xmlns:a16="http://schemas.microsoft.com/office/drawing/2014/main" id="{98C7BDC2-C4B9-B320-BEF7-232086B31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4241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Полилиния: фигура 154">
                          <a:extLst>
                            <a:ext uri="{FF2B5EF4-FFF2-40B4-BE49-F238E27FC236}">
                              <a16:creationId xmlns:a16="http://schemas.microsoft.com/office/drawing/2014/main" id="{C27539BE-F86F-CE8D-08DF-DEB862B80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859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Полилиния: фигура 155">
                          <a:extLst>
                            <a:ext uri="{FF2B5EF4-FFF2-40B4-BE49-F238E27FC236}">
                              <a16:creationId xmlns:a16="http://schemas.microsoft.com/office/drawing/2014/main" id="{7558BC10-8030-C43B-A6A5-205214C0E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760" y="4474430"/>
                          <a:ext cx="190" cy="104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1047"/>
                            <a:gd name="connsiteX1" fmla="*/ 191 w 190"/>
                            <a:gd name="connsiteY1" fmla="*/ 1048 h 1047"/>
                            <a:gd name="connsiteX2" fmla="*/ 0 w 190"/>
                            <a:gd name="connsiteY2" fmla="*/ 0 h 1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104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667"/>
                                <a:pt x="191" y="1048"/>
                              </a:cubicBezTo>
                              <a:cubicBezTo>
                                <a:pt x="191" y="667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Полилиния: фигура 156">
                          <a:extLst>
                            <a:ext uri="{FF2B5EF4-FFF2-40B4-BE49-F238E27FC236}">
                              <a16:creationId xmlns:a16="http://schemas.microsoft.com/office/drawing/2014/main" id="{A85FBDE5-AF60-C087-8C4D-8A2FB75C1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90354" y="4352986"/>
                          <a:ext cx="198167" cy="270129"/>
                        </a:xfrm>
                        <a:custGeom>
                          <a:avLst/>
                          <a:gdLst>
                            <a:gd name="connsiteX0" fmla="*/ 198072 w 198167"/>
                            <a:gd name="connsiteY0" fmla="*/ 131255 h 270129"/>
                            <a:gd name="connsiteX1" fmla="*/ 198072 w 198167"/>
                            <a:gd name="connsiteY1" fmla="*/ 130493 h 270129"/>
                            <a:gd name="connsiteX2" fmla="*/ 198072 w 198167"/>
                            <a:gd name="connsiteY2" fmla="*/ 128873 h 270129"/>
                            <a:gd name="connsiteX3" fmla="*/ 198072 w 198167"/>
                            <a:gd name="connsiteY3" fmla="*/ 128207 h 270129"/>
                            <a:gd name="connsiteX4" fmla="*/ 198072 w 198167"/>
                            <a:gd name="connsiteY4" fmla="*/ 126778 h 270129"/>
                            <a:gd name="connsiteX5" fmla="*/ 198072 w 198167"/>
                            <a:gd name="connsiteY5" fmla="*/ 126111 h 270129"/>
                            <a:gd name="connsiteX6" fmla="*/ 197977 w 198167"/>
                            <a:gd name="connsiteY6" fmla="*/ 124777 h 270129"/>
                            <a:gd name="connsiteX7" fmla="*/ 197977 w 198167"/>
                            <a:gd name="connsiteY7" fmla="*/ 124111 h 270129"/>
                            <a:gd name="connsiteX8" fmla="*/ 197882 w 198167"/>
                            <a:gd name="connsiteY8" fmla="*/ 122968 h 270129"/>
                            <a:gd name="connsiteX9" fmla="*/ 197882 w 198167"/>
                            <a:gd name="connsiteY9" fmla="*/ 122396 h 270129"/>
                            <a:gd name="connsiteX10" fmla="*/ 197691 w 198167"/>
                            <a:gd name="connsiteY10" fmla="*/ 121349 h 270129"/>
                            <a:gd name="connsiteX11" fmla="*/ 197691 w 198167"/>
                            <a:gd name="connsiteY11" fmla="*/ 120777 h 270129"/>
                            <a:gd name="connsiteX12" fmla="*/ 197501 w 198167"/>
                            <a:gd name="connsiteY12" fmla="*/ 119920 h 270129"/>
                            <a:gd name="connsiteX13" fmla="*/ 197406 w 198167"/>
                            <a:gd name="connsiteY13" fmla="*/ 119444 h 270129"/>
                            <a:gd name="connsiteX14" fmla="*/ 197215 w 198167"/>
                            <a:gd name="connsiteY14" fmla="*/ 118682 h 270129"/>
                            <a:gd name="connsiteX15" fmla="*/ 197025 w 198167"/>
                            <a:gd name="connsiteY15" fmla="*/ 118205 h 270129"/>
                            <a:gd name="connsiteX16" fmla="*/ 196739 w 198167"/>
                            <a:gd name="connsiteY16" fmla="*/ 117443 h 270129"/>
                            <a:gd name="connsiteX17" fmla="*/ 196548 w 198167"/>
                            <a:gd name="connsiteY17" fmla="*/ 117158 h 270129"/>
                            <a:gd name="connsiteX18" fmla="*/ 196167 w 198167"/>
                            <a:gd name="connsiteY18" fmla="*/ 116681 h 270129"/>
                            <a:gd name="connsiteX19" fmla="*/ 195977 w 198167"/>
                            <a:gd name="connsiteY19" fmla="*/ 116396 h 270129"/>
                            <a:gd name="connsiteX20" fmla="*/ 195596 w 198167"/>
                            <a:gd name="connsiteY20" fmla="*/ 116110 h 270129"/>
                            <a:gd name="connsiteX21" fmla="*/ 195310 w 198167"/>
                            <a:gd name="connsiteY21" fmla="*/ 115919 h 270129"/>
                            <a:gd name="connsiteX22" fmla="*/ 194929 w 198167"/>
                            <a:gd name="connsiteY22" fmla="*/ 115919 h 270129"/>
                            <a:gd name="connsiteX23" fmla="*/ 194643 w 198167"/>
                            <a:gd name="connsiteY23" fmla="*/ 115919 h 270129"/>
                            <a:gd name="connsiteX24" fmla="*/ 189024 w 198167"/>
                            <a:gd name="connsiteY24" fmla="*/ 119158 h 270129"/>
                            <a:gd name="connsiteX25" fmla="*/ 185880 w 198167"/>
                            <a:gd name="connsiteY25" fmla="*/ 123063 h 270129"/>
                            <a:gd name="connsiteX26" fmla="*/ 185309 w 198167"/>
                            <a:gd name="connsiteY26" fmla="*/ 123920 h 270129"/>
                            <a:gd name="connsiteX27" fmla="*/ 185309 w 198167"/>
                            <a:gd name="connsiteY27" fmla="*/ 123920 h 270129"/>
                            <a:gd name="connsiteX28" fmla="*/ 186738 w 198167"/>
                            <a:gd name="connsiteY28" fmla="*/ 117920 h 270129"/>
                            <a:gd name="connsiteX29" fmla="*/ 188357 w 198167"/>
                            <a:gd name="connsiteY29" fmla="*/ 103727 h 270129"/>
                            <a:gd name="connsiteX30" fmla="*/ 172545 w 198167"/>
                            <a:gd name="connsiteY30" fmla="*/ 44768 h 270129"/>
                            <a:gd name="connsiteX31" fmla="*/ 164163 w 198167"/>
                            <a:gd name="connsiteY31" fmla="*/ 32766 h 270129"/>
                            <a:gd name="connsiteX32" fmla="*/ 99203 w 198167"/>
                            <a:gd name="connsiteY32" fmla="*/ 0 h 270129"/>
                            <a:gd name="connsiteX33" fmla="*/ 34242 w 198167"/>
                            <a:gd name="connsiteY33" fmla="*/ 32766 h 270129"/>
                            <a:gd name="connsiteX34" fmla="*/ 25956 w 198167"/>
                            <a:gd name="connsiteY34" fmla="*/ 44768 h 270129"/>
                            <a:gd name="connsiteX35" fmla="*/ 10144 w 198167"/>
                            <a:gd name="connsiteY35" fmla="*/ 103727 h 270129"/>
                            <a:gd name="connsiteX36" fmla="*/ 11763 w 198167"/>
                            <a:gd name="connsiteY36" fmla="*/ 117920 h 270129"/>
                            <a:gd name="connsiteX37" fmla="*/ 13192 w 198167"/>
                            <a:gd name="connsiteY37" fmla="*/ 123920 h 270129"/>
                            <a:gd name="connsiteX38" fmla="*/ 9382 w 198167"/>
                            <a:gd name="connsiteY38" fmla="*/ 119158 h 270129"/>
                            <a:gd name="connsiteX39" fmla="*/ 3762 w 198167"/>
                            <a:gd name="connsiteY39" fmla="*/ 115919 h 270129"/>
                            <a:gd name="connsiteX40" fmla="*/ 1381 w 198167"/>
                            <a:gd name="connsiteY40" fmla="*/ 118491 h 270129"/>
                            <a:gd name="connsiteX41" fmla="*/ 905 w 198167"/>
                            <a:gd name="connsiteY41" fmla="*/ 155258 h 270129"/>
                            <a:gd name="connsiteX42" fmla="*/ 21098 w 198167"/>
                            <a:gd name="connsiteY42" fmla="*/ 194596 h 270129"/>
                            <a:gd name="connsiteX43" fmla="*/ 23098 w 198167"/>
                            <a:gd name="connsiteY43" fmla="*/ 193834 h 270129"/>
                            <a:gd name="connsiteX44" fmla="*/ 99203 w 198167"/>
                            <a:gd name="connsiteY44" fmla="*/ 270129 h 270129"/>
                            <a:gd name="connsiteX45" fmla="*/ 99298 w 198167"/>
                            <a:gd name="connsiteY45" fmla="*/ 270129 h 270129"/>
                            <a:gd name="connsiteX46" fmla="*/ 175212 w 198167"/>
                            <a:gd name="connsiteY46" fmla="*/ 193834 h 270129"/>
                            <a:gd name="connsiteX47" fmla="*/ 175212 w 198167"/>
                            <a:gd name="connsiteY47" fmla="*/ 193834 h 270129"/>
                            <a:gd name="connsiteX48" fmla="*/ 177213 w 198167"/>
                            <a:gd name="connsiteY48" fmla="*/ 194596 h 270129"/>
                            <a:gd name="connsiteX49" fmla="*/ 178070 w 198167"/>
                            <a:gd name="connsiteY49" fmla="*/ 194596 h 270129"/>
                            <a:gd name="connsiteX50" fmla="*/ 178546 w 198167"/>
                            <a:gd name="connsiteY50" fmla="*/ 194596 h 270129"/>
                            <a:gd name="connsiteX51" fmla="*/ 194548 w 198167"/>
                            <a:gd name="connsiteY51" fmla="*/ 170593 h 270129"/>
                            <a:gd name="connsiteX52" fmla="*/ 194643 w 198167"/>
                            <a:gd name="connsiteY52" fmla="*/ 170307 h 270129"/>
                            <a:gd name="connsiteX53" fmla="*/ 194643 w 198167"/>
                            <a:gd name="connsiteY53" fmla="*/ 170307 h 270129"/>
                            <a:gd name="connsiteX54" fmla="*/ 197406 w 198167"/>
                            <a:gd name="connsiteY54" fmla="*/ 155448 h 270129"/>
                            <a:gd name="connsiteX55" fmla="*/ 198168 w 198167"/>
                            <a:gd name="connsiteY55" fmla="*/ 140684 h 270129"/>
                            <a:gd name="connsiteX56" fmla="*/ 198168 w 198167"/>
                            <a:gd name="connsiteY56" fmla="*/ 139732 h 270129"/>
                            <a:gd name="connsiteX57" fmla="*/ 198168 w 198167"/>
                            <a:gd name="connsiteY57" fmla="*/ 138113 h 270129"/>
                            <a:gd name="connsiteX58" fmla="*/ 198168 w 198167"/>
                            <a:gd name="connsiteY58" fmla="*/ 136684 h 270129"/>
                            <a:gd name="connsiteX59" fmla="*/ 198168 w 198167"/>
                            <a:gd name="connsiteY59" fmla="*/ 135541 h 270129"/>
                            <a:gd name="connsiteX60" fmla="*/ 198168 w 198167"/>
                            <a:gd name="connsiteY60" fmla="*/ 133922 h 270129"/>
                            <a:gd name="connsiteX61" fmla="*/ 198168 w 198167"/>
                            <a:gd name="connsiteY61" fmla="*/ 133064 h 270129"/>
                            <a:gd name="connsiteX62" fmla="*/ 198168 w 198167"/>
                            <a:gd name="connsiteY62" fmla="*/ 131445 h 2701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</a:cxnLst>
                          <a:rect l="l" t="t" r="r" b="b"/>
                          <a:pathLst>
                            <a:path w="198167" h="270129">
                              <a:moveTo>
                                <a:pt x="198072" y="131255"/>
                              </a:moveTo>
                              <a:cubicBezTo>
                                <a:pt x="198072" y="131255"/>
                                <a:pt x="198072" y="130778"/>
                                <a:pt x="198072" y="130493"/>
                              </a:cubicBezTo>
                              <a:cubicBezTo>
                                <a:pt x="198072" y="129921"/>
                                <a:pt x="198072" y="129445"/>
                                <a:pt x="198072" y="128873"/>
                              </a:cubicBezTo>
                              <a:cubicBezTo>
                                <a:pt x="198072" y="128683"/>
                                <a:pt x="198072" y="128397"/>
                                <a:pt x="198072" y="128207"/>
                              </a:cubicBezTo>
                              <a:cubicBezTo>
                                <a:pt x="198072" y="127730"/>
                                <a:pt x="198072" y="127254"/>
                                <a:pt x="198072" y="126778"/>
                              </a:cubicBezTo>
                              <a:cubicBezTo>
                                <a:pt x="198072" y="126587"/>
                                <a:pt x="198072" y="126301"/>
                                <a:pt x="198072" y="126111"/>
                              </a:cubicBezTo>
                              <a:cubicBezTo>
                                <a:pt x="198072" y="125635"/>
                                <a:pt x="198072" y="125254"/>
                                <a:pt x="197977" y="124777"/>
                              </a:cubicBezTo>
                              <a:cubicBezTo>
                                <a:pt x="197977" y="124587"/>
                                <a:pt x="197977" y="124301"/>
                                <a:pt x="197977" y="124111"/>
                              </a:cubicBezTo>
                              <a:cubicBezTo>
                                <a:pt x="197977" y="123730"/>
                                <a:pt x="197977" y="123349"/>
                                <a:pt x="197882" y="122968"/>
                              </a:cubicBezTo>
                              <a:cubicBezTo>
                                <a:pt x="197882" y="122777"/>
                                <a:pt x="197882" y="122587"/>
                                <a:pt x="197882" y="122396"/>
                              </a:cubicBezTo>
                              <a:cubicBezTo>
                                <a:pt x="197882" y="122015"/>
                                <a:pt x="197787" y="121730"/>
                                <a:pt x="197691" y="121349"/>
                              </a:cubicBezTo>
                              <a:cubicBezTo>
                                <a:pt x="197691" y="121158"/>
                                <a:pt x="197691" y="120968"/>
                                <a:pt x="197691" y="120777"/>
                              </a:cubicBezTo>
                              <a:cubicBezTo>
                                <a:pt x="197691" y="120491"/>
                                <a:pt x="197596" y="120206"/>
                                <a:pt x="197501" y="119920"/>
                              </a:cubicBezTo>
                              <a:cubicBezTo>
                                <a:pt x="197501" y="119729"/>
                                <a:pt x="197501" y="119539"/>
                                <a:pt x="197406" y="119444"/>
                              </a:cubicBezTo>
                              <a:cubicBezTo>
                                <a:pt x="197406" y="119158"/>
                                <a:pt x="197310" y="118967"/>
                                <a:pt x="197215" y="118682"/>
                              </a:cubicBezTo>
                              <a:cubicBezTo>
                                <a:pt x="197215" y="118491"/>
                                <a:pt x="197215" y="118396"/>
                                <a:pt x="197025" y="118205"/>
                              </a:cubicBezTo>
                              <a:cubicBezTo>
                                <a:pt x="197025" y="117920"/>
                                <a:pt x="196834" y="117729"/>
                                <a:pt x="196739" y="117443"/>
                              </a:cubicBezTo>
                              <a:cubicBezTo>
                                <a:pt x="196739" y="117443"/>
                                <a:pt x="196644" y="117253"/>
                                <a:pt x="196548" y="117158"/>
                              </a:cubicBezTo>
                              <a:cubicBezTo>
                                <a:pt x="196453" y="116967"/>
                                <a:pt x="196358" y="116776"/>
                                <a:pt x="196167" y="116681"/>
                              </a:cubicBezTo>
                              <a:cubicBezTo>
                                <a:pt x="196167" y="116681"/>
                                <a:pt x="196072" y="116491"/>
                                <a:pt x="195977" y="116396"/>
                              </a:cubicBezTo>
                              <a:cubicBezTo>
                                <a:pt x="195882" y="116300"/>
                                <a:pt x="195786" y="116205"/>
                                <a:pt x="195596" y="116110"/>
                              </a:cubicBezTo>
                              <a:cubicBezTo>
                                <a:pt x="195596" y="116110"/>
                                <a:pt x="195405" y="116015"/>
                                <a:pt x="195310" y="115919"/>
                              </a:cubicBezTo>
                              <a:cubicBezTo>
                                <a:pt x="195215" y="115919"/>
                                <a:pt x="195120" y="115919"/>
                                <a:pt x="194929" y="115919"/>
                              </a:cubicBezTo>
                              <a:cubicBezTo>
                                <a:pt x="194834" y="115919"/>
                                <a:pt x="194739" y="115919"/>
                                <a:pt x="194643" y="115919"/>
                              </a:cubicBezTo>
                              <a:cubicBezTo>
                                <a:pt x="193024" y="115919"/>
                                <a:pt x="191024" y="117158"/>
                                <a:pt x="189024" y="119158"/>
                              </a:cubicBezTo>
                              <a:cubicBezTo>
                                <a:pt x="187976" y="120206"/>
                                <a:pt x="186928" y="121539"/>
                                <a:pt x="185880" y="123063"/>
                              </a:cubicBezTo>
                              <a:cubicBezTo>
                                <a:pt x="185690" y="123349"/>
                                <a:pt x="185499" y="123539"/>
                                <a:pt x="185309" y="123920"/>
                              </a:cubicBezTo>
                              <a:lnTo>
                                <a:pt x="185309" y="123920"/>
                              </a:lnTo>
                              <a:cubicBezTo>
                                <a:pt x="185880" y="121920"/>
                                <a:pt x="186357" y="119920"/>
                                <a:pt x="186738" y="117920"/>
                              </a:cubicBezTo>
                              <a:cubicBezTo>
                                <a:pt x="187690" y="113348"/>
                                <a:pt x="188357" y="108680"/>
                                <a:pt x="188357" y="103727"/>
                              </a:cubicBezTo>
                              <a:cubicBezTo>
                                <a:pt x="188357" y="81820"/>
                                <a:pt x="182547" y="61532"/>
                                <a:pt x="172545" y="44768"/>
                              </a:cubicBezTo>
                              <a:cubicBezTo>
                                <a:pt x="169974" y="40481"/>
                                <a:pt x="167211" y="36576"/>
                                <a:pt x="164163" y="32766"/>
                              </a:cubicBezTo>
                              <a:cubicBezTo>
                                <a:pt x="147876" y="12573"/>
                                <a:pt x="124825" y="0"/>
                                <a:pt x="99203" y="0"/>
                              </a:cubicBezTo>
                              <a:cubicBezTo>
                                <a:pt x="73581" y="0"/>
                                <a:pt x="50530" y="12573"/>
                                <a:pt x="34242" y="32766"/>
                              </a:cubicBezTo>
                              <a:cubicBezTo>
                                <a:pt x="31194" y="36481"/>
                                <a:pt x="28432" y="40481"/>
                                <a:pt x="25956" y="44768"/>
                              </a:cubicBezTo>
                              <a:cubicBezTo>
                                <a:pt x="15954" y="61532"/>
                                <a:pt x="10144" y="81820"/>
                                <a:pt x="10144" y="103727"/>
                              </a:cubicBezTo>
                              <a:cubicBezTo>
                                <a:pt x="10144" y="108585"/>
                                <a:pt x="10811" y="113252"/>
                                <a:pt x="11763" y="117920"/>
                              </a:cubicBezTo>
                              <a:cubicBezTo>
                                <a:pt x="12144" y="119920"/>
                                <a:pt x="12716" y="121920"/>
                                <a:pt x="13192" y="123920"/>
                              </a:cubicBezTo>
                              <a:cubicBezTo>
                                <a:pt x="11954" y="122015"/>
                                <a:pt x="10620" y="120491"/>
                                <a:pt x="9382" y="119158"/>
                              </a:cubicBezTo>
                              <a:cubicBezTo>
                                <a:pt x="7382" y="117062"/>
                                <a:pt x="5382" y="115919"/>
                                <a:pt x="3762" y="115919"/>
                              </a:cubicBezTo>
                              <a:cubicBezTo>
                                <a:pt x="2715" y="115919"/>
                                <a:pt x="1953" y="116872"/>
                                <a:pt x="1381" y="118491"/>
                              </a:cubicBezTo>
                              <a:cubicBezTo>
                                <a:pt x="-619" y="124397"/>
                                <a:pt x="-143" y="139256"/>
                                <a:pt x="905" y="155258"/>
                              </a:cubicBezTo>
                              <a:cubicBezTo>
                                <a:pt x="2238" y="175832"/>
                                <a:pt x="14240" y="195167"/>
                                <a:pt x="21098" y="194596"/>
                              </a:cubicBezTo>
                              <a:cubicBezTo>
                                <a:pt x="21860" y="194596"/>
                                <a:pt x="22527" y="194215"/>
                                <a:pt x="23098" y="193834"/>
                              </a:cubicBezTo>
                              <a:cubicBezTo>
                                <a:pt x="60341" y="238220"/>
                                <a:pt x="44529" y="265462"/>
                                <a:pt x="99203" y="270129"/>
                              </a:cubicBezTo>
                              <a:lnTo>
                                <a:pt x="99298" y="270129"/>
                              </a:lnTo>
                              <a:cubicBezTo>
                                <a:pt x="153781" y="265462"/>
                                <a:pt x="138065" y="238220"/>
                                <a:pt x="175212" y="193834"/>
                              </a:cubicBezTo>
                              <a:lnTo>
                                <a:pt x="175212" y="193834"/>
                              </a:lnTo>
                              <a:cubicBezTo>
                                <a:pt x="175784" y="194215"/>
                                <a:pt x="176355" y="194596"/>
                                <a:pt x="177213" y="194596"/>
                              </a:cubicBezTo>
                              <a:cubicBezTo>
                                <a:pt x="177498" y="194596"/>
                                <a:pt x="177784" y="194596"/>
                                <a:pt x="178070" y="194596"/>
                              </a:cubicBezTo>
                              <a:cubicBezTo>
                                <a:pt x="178260" y="194596"/>
                                <a:pt x="178451" y="194596"/>
                                <a:pt x="178546" y="194596"/>
                              </a:cubicBezTo>
                              <a:cubicBezTo>
                                <a:pt x="183690" y="193262"/>
                                <a:pt x="190643" y="183356"/>
                                <a:pt x="194548" y="170593"/>
                              </a:cubicBezTo>
                              <a:cubicBezTo>
                                <a:pt x="194548" y="170498"/>
                                <a:pt x="194548" y="170402"/>
                                <a:pt x="194643" y="170307"/>
                              </a:cubicBezTo>
                              <a:cubicBezTo>
                                <a:pt x="194643" y="170307"/>
                                <a:pt x="194643" y="170307"/>
                                <a:pt x="194643" y="170307"/>
                              </a:cubicBezTo>
                              <a:cubicBezTo>
                                <a:pt x="196072" y="165640"/>
                                <a:pt x="197025" y="160592"/>
                                <a:pt x="197406" y="155448"/>
                              </a:cubicBezTo>
                              <a:cubicBezTo>
                                <a:pt x="197787" y="150305"/>
                                <a:pt x="198072" y="145352"/>
                                <a:pt x="198168" y="140684"/>
                              </a:cubicBezTo>
                              <a:cubicBezTo>
                                <a:pt x="198168" y="140303"/>
                                <a:pt x="198168" y="140018"/>
                                <a:pt x="198168" y="139732"/>
                              </a:cubicBezTo>
                              <a:cubicBezTo>
                                <a:pt x="198168" y="139160"/>
                                <a:pt x="198168" y="138684"/>
                                <a:pt x="198168" y="138113"/>
                              </a:cubicBezTo>
                              <a:cubicBezTo>
                                <a:pt x="198168" y="137636"/>
                                <a:pt x="198168" y="137160"/>
                                <a:pt x="198168" y="136684"/>
                              </a:cubicBezTo>
                              <a:cubicBezTo>
                                <a:pt x="198168" y="136303"/>
                                <a:pt x="198168" y="135922"/>
                                <a:pt x="198168" y="135541"/>
                              </a:cubicBezTo>
                              <a:cubicBezTo>
                                <a:pt x="198168" y="134969"/>
                                <a:pt x="198168" y="134493"/>
                                <a:pt x="198168" y="133922"/>
                              </a:cubicBezTo>
                              <a:lnTo>
                                <a:pt x="198168" y="133064"/>
                              </a:lnTo>
                              <a:cubicBezTo>
                                <a:pt x="198168" y="132493"/>
                                <a:pt x="198168" y="131921"/>
                                <a:pt x="198168" y="1314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381" cap="rnd">
                          <a:solidFill>
                            <a:srgbClr val="261A3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8" name="Полилиния: фигура 157">
                      <a:extLst>
                        <a:ext uri="{FF2B5EF4-FFF2-40B4-BE49-F238E27FC236}">
                          <a16:creationId xmlns:a16="http://schemas.microsoft.com/office/drawing/2014/main" id="{6683C4B3-2CE5-3186-983E-15B2D38DC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1183" y="4372989"/>
                      <a:ext cx="190" cy="190"/>
                    </a:xfrm>
                    <a:custGeom>
                      <a:avLst/>
                      <a:gdLst>
                        <a:gd name="connsiteX0" fmla="*/ 191 w 190"/>
                        <a:gd name="connsiteY0" fmla="*/ 0 h 190"/>
                        <a:gd name="connsiteX1" fmla="*/ 0 w 190"/>
                        <a:gd name="connsiteY1" fmla="*/ 0 h 190"/>
                        <a:gd name="connsiteX2" fmla="*/ 191 w 190"/>
                        <a:gd name="connsiteY2" fmla="*/ 190 h 190"/>
                        <a:gd name="connsiteX3" fmla="*/ 191 w 190"/>
                        <a:gd name="connsiteY3" fmla="*/ 190 h 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" h="190">
                          <a:moveTo>
                            <a:pt x="191" y="0"/>
                          </a:moveTo>
                          <a:cubicBezTo>
                            <a:pt x="191" y="0"/>
                            <a:pt x="191" y="0"/>
                            <a:pt x="0" y="0"/>
                          </a:cubicBezTo>
                          <a:cubicBezTo>
                            <a:pt x="0" y="0"/>
                            <a:pt x="95" y="0"/>
                            <a:pt x="191" y="190"/>
                          </a:cubicBezTo>
                          <a:lnTo>
                            <a:pt x="191" y="190"/>
                          </a:lnTo>
                          <a:close/>
                        </a:path>
                      </a:pathLst>
                    </a:custGeom>
                    <a:solidFill>
                      <a:srgbClr val="A7A9AC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id="{6A64509A-A24A-3B9D-9A0F-244D1556C05D}"/>
                      </a:ext>
                    </a:extLst>
                  </p:cNvPr>
                  <p:cNvSpPr/>
                  <p:nvPr/>
                </p:nvSpPr>
                <p:spPr>
                  <a:xfrm>
                    <a:off x="9661387" y="4325965"/>
                    <a:ext cx="169849" cy="160322"/>
                  </a:xfrm>
                  <a:custGeom>
                    <a:avLst/>
                    <a:gdLst>
                      <a:gd name="connsiteX0" fmla="*/ 166079 w 169849"/>
                      <a:gd name="connsiteY0" fmla="*/ 40642 h 160322"/>
                      <a:gd name="connsiteX1" fmla="*/ 125789 w 169849"/>
                      <a:gd name="connsiteY1" fmla="*/ 3018 h 160322"/>
                      <a:gd name="connsiteX2" fmla="*/ 60733 w 169849"/>
                      <a:gd name="connsiteY2" fmla="*/ 25973 h 160322"/>
                      <a:gd name="connsiteX3" fmla="*/ 47779 w 169849"/>
                      <a:gd name="connsiteY3" fmla="*/ 58168 h 160322"/>
                      <a:gd name="connsiteX4" fmla="*/ 24252 w 169849"/>
                      <a:gd name="connsiteY4" fmla="*/ 72455 h 160322"/>
                      <a:gd name="connsiteX5" fmla="*/ 13679 w 169849"/>
                      <a:gd name="connsiteY5" fmla="*/ 155513 h 160322"/>
                      <a:gd name="connsiteX6" fmla="*/ 62447 w 169849"/>
                      <a:gd name="connsiteY6" fmla="*/ 138559 h 160322"/>
                      <a:gd name="connsiteX7" fmla="*/ 61495 w 169849"/>
                      <a:gd name="connsiteY7" fmla="*/ 112174 h 160322"/>
                      <a:gd name="connsiteX8" fmla="*/ 97023 w 169849"/>
                      <a:gd name="connsiteY8" fmla="*/ 101221 h 160322"/>
                      <a:gd name="connsiteX9" fmla="*/ 130837 w 169849"/>
                      <a:gd name="connsiteY9" fmla="*/ 67216 h 160322"/>
                      <a:gd name="connsiteX10" fmla="*/ 159698 w 169849"/>
                      <a:gd name="connsiteY10" fmla="*/ 70455 h 160322"/>
                      <a:gd name="connsiteX11" fmla="*/ 166079 w 169849"/>
                      <a:gd name="connsiteY11" fmla="*/ 40642 h 160322"/>
                      <a:gd name="connsiteX12" fmla="*/ 166079 w 169849"/>
                      <a:gd name="connsiteY12" fmla="*/ 40642 h 16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849" h="160322">
                        <a:moveTo>
                          <a:pt x="166079" y="40642"/>
                        </a:moveTo>
                        <a:cubicBezTo>
                          <a:pt x="158555" y="18925"/>
                          <a:pt x="147315" y="10257"/>
                          <a:pt x="125789" y="3018"/>
                        </a:cubicBezTo>
                        <a:cubicBezTo>
                          <a:pt x="101405" y="-5269"/>
                          <a:pt x="74735" y="3875"/>
                          <a:pt x="60733" y="25973"/>
                        </a:cubicBezTo>
                        <a:cubicBezTo>
                          <a:pt x="54351" y="36070"/>
                          <a:pt x="53303" y="48166"/>
                          <a:pt x="47779" y="58168"/>
                        </a:cubicBezTo>
                        <a:cubicBezTo>
                          <a:pt x="42921" y="66740"/>
                          <a:pt x="31205" y="66645"/>
                          <a:pt x="24252" y="72455"/>
                        </a:cubicBezTo>
                        <a:cubicBezTo>
                          <a:pt x="4154" y="89219"/>
                          <a:pt x="-12991" y="140654"/>
                          <a:pt x="13679" y="155513"/>
                        </a:cubicBezTo>
                        <a:cubicBezTo>
                          <a:pt x="28919" y="163990"/>
                          <a:pt x="49874" y="162943"/>
                          <a:pt x="62447" y="138559"/>
                        </a:cubicBezTo>
                        <a:cubicBezTo>
                          <a:pt x="65876" y="131986"/>
                          <a:pt x="57494" y="119509"/>
                          <a:pt x="61495" y="112174"/>
                        </a:cubicBezTo>
                        <a:cubicBezTo>
                          <a:pt x="72353" y="92839"/>
                          <a:pt x="88355" y="102078"/>
                          <a:pt x="97023" y="101221"/>
                        </a:cubicBezTo>
                        <a:cubicBezTo>
                          <a:pt x="112739" y="99506"/>
                          <a:pt x="100928" y="71217"/>
                          <a:pt x="130837" y="67216"/>
                        </a:cubicBezTo>
                        <a:cubicBezTo>
                          <a:pt x="142934" y="65597"/>
                          <a:pt x="148268" y="73789"/>
                          <a:pt x="159698" y="70455"/>
                        </a:cubicBezTo>
                        <a:cubicBezTo>
                          <a:pt x="174080" y="66264"/>
                          <a:pt x="170175" y="52262"/>
                          <a:pt x="166079" y="40642"/>
                        </a:cubicBezTo>
                        <a:cubicBezTo>
                          <a:pt x="160936" y="25878"/>
                          <a:pt x="171890" y="57406"/>
                          <a:pt x="166079" y="4064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D291F87B-5FFE-2510-6416-0EFB31B0B12A}"/>
                      </a:ext>
                    </a:extLst>
                  </p:cNvPr>
                  <p:cNvSpPr/>
                  <p:nvPr/>
                </p:nvSpPr>
                <p:spPr>
                  <a:xfrm>
                    <a:off x="9816700" y="4351164"/>
                    <a:ext cx="82327" cy="135579"/>
                  </a:xfrm>
                  <a:custGeom>
                    <a:avLst/>
                    <a:gdLst>
                      <a:gd name="connsiteX0" fmla="*/ 82299 w 82327"/>
                      <a:gd name="connsiteY0" fmla="*/ 99359 h 135579"/>
                      <a:gd name="connsiteX1" fmla="*/ 65154 w 82327"/>
                      <a:gd name="connsiteY1" fmla="*/ 66974 h 135579"/>
                      <a:gd name="connsiteX2" fmla="*/ 66011 w 82327"/>
                      <a:gd name="connsiteY2" fmla="*/ 55448 h 135579"/>
                      <a:gd name="connsiteX3" fmla="*/ 64392 w 82327"/>
                      <a:gd name="connsiteY3" fmla="*/ 41542 h 135579"/>
                      <a:gd name="connsiteX4" fmla="*/ 51343 w 82327"/>
                      <a:gd name="connsiteY4" fmla="*/ 21349 h 135579"/>
                      <a:gd name="connsiteX5" fmla="*/ 10862 w 82327"/>
                      <a:gd name="connsiteY5" fmla="*/ 13 h 135579"/>
                      <a:gd name="connsiteX6" fmla="*/ 6861 w 82327"/>
                      <a:gd name="connsiteY6" fmla="*/ 22587 h 135579"/>
                      <a:gd name="connsiteX7" fmla="*/ 10290 w 82327"/>
                      <a:gd name="connsiteY7" fmla="*/ 30398 h 135579"/>
                      <a:gd name="connsiteX8" fmla="*/ 21720 w 82327"/>
                      <a:gd name="connsiteY8" fmla="*/ 38494 h 135579"/>
                      <a:gd name="connsiteX9" fmla="*/ 32769 w 82327"/>
                      <a:gd name="connsiteY9" fmla="*/ 47162 h 135579"/>
                      <a:gd name="connsiteX10" fmla="*/ 34674 w 82327"/>
                      <a:gd name="connsiteY10" fmla="*/ 73260 h 135579"/>
                      <a:gd name="connsiteX11" fmla="*/ 35436 w 82327"/>
                      <a:gd name="connsiteY11" fmla="*/ 99644 h 135579"/>
                      <a:gd name="connsiteX12" fmla="*/ 47438 w 82327"/>
                      <a:gd name="connsiteY12" fmla="*/ 113837 h 135579"/>
                      <a:gd name="connsiteX13" fmla="*/ 45056 w 82327"/>
                      <a:gd name="connsiteY13" fmla="*/ 120028 h 135579"/>
                      <a:gd name="connsiteX14" fmla="*/ 55153 w 82327"/>
                      <a:gd name="connsiteY14" fmla="*/ 135554 h 135579"/>
                      <a:gd name="connsiteX15" fmla="*/ 58296 w 82327"/>
                      <a:gd name="connsiteY15" fmla="*/ 135363 h 135579"/>
                      <a:gd name="connsiteX16" fmla="*/ 69631 w 82327"/>
                      <a:gd name="connsiteY16" fmla="*/ 125362 h 135579"/>
                      <a:gd name="connsiteX17" fmla="*/ 82299 w 82327"/>
                      <a:gd name="connsiteY17" fmla="*/ 99549 h 135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2327" h="135579">
                        <a:moveTo>
                          <a:pt x="82299" y="99359"/>
                        </a:moveTo>
                        <a:cubicBezTo>
                          <a:pt x="81728" y="85262"/>
                          <a:pt x="68964" y="79070"/>
                          <a:pt x="65154" y="66974"/>
                        </a:cubicBezTo>
                        <a:cubicBezTo>
                          <a:pt x="64202" y="63926"/>
                          <a:pt x="65821" y="58592"/>
                          <a:pt x="66011" y="55448"/>
                        </a:cubicBezTo>
                        <a:cubicBezTo>
                          <a:pt x="66392" y="50781"/>
                          <a:pt x="65440" y="46019"/>
                          <a:pt x="64392" y="41542"/>
                        </a:cubicBezTo>
                        <a:cubicBezTo>
                          <a:pt x="62678" y="33446"/>
                          <a:pt x="56772" y="27064"/>
                          <a:pt x="51343" y="21349"/>
                        </a:cubicBezTo>
                        <a:cubicBezTo>
                          <a:pt x="40199" y="9443"/>
                          <a:pt x="27245" y="584"/>
                          <a:pt x="10862" y="13"/>
                        </a:cubicBezTo>
                        <a:cubicBezTo>
                          <a:pt x="-2188" y="-559"/>
                          <a:pt x="-3426" y="18206"/>
                          <a:pt x="6861" y="22587"/>
                        </a:cubicBezTo>
                        <a:cubicBezTo>
                          <a:pt x="7147" y="25445"/>
                          <a:pt x="8385" y="28207"/>
                          <a:pt x="10290" y="30398"/>
                        </a:cubicBezTo>
                        <a:cubicBezTo>
                          <a:pt x="13338" y="34017"/>
                          <a:pt x="17624" y="36303"/>
                          <a:pt x="21720" y="38494"/>
                        </a:cubicBezTo>
                        <a:cubicBezTo>
                          <a:pt x="25816" y="40780"/>
                          <a:pt x="30007" y="43256"/>
                          <a:pt x="32769" y="47162"/>
                        </a:cubicBezTo>
                        <a:cubicBezTo>
                          <a:pt x="37817" y="54496"/>
                          <a:pt x="36484" y="64497"/>
                          <a:pt x="34674" y="73260"/>
                        </a:cubicBezTo>
                        <a:cubicBezTo>
                          <a:pt x="32864" y="82118"/>
                          <a:pt x="30959" y="91834"/>
                          <a:pt x="35436" y="99644"/>
                        </a:cubicBezTo>
                        <a:cubicBezTo>
                          <a:pt x="38484" y="104978"/>
                          <a:pt x="44294" y="108788"/>
                          <a:pt x="47438" y="113837"/>
                        </a:cubicBezTo>
                        <a:cubicBezTo>
                          <a:pt x="46199" y="115646"/>
                          <a:pt x="45342" y="117837"/>
                          <a:pt x="45056" y="120028"/>
                        </a:cubicBezTo>
                        <a:cubicBezTo>
                          <a:pt x="42675" y="127076"/>
                          <a:pt x="46009" y="136125"/>
                          <a:pt x="55153" y="135554"/>
                        </a:cubicBezTo>
                        <a:cubicBezTo>
                          <a:pt x="56201" y="135554"/>
                          <a:pt x="57248" y="135458"/>
                          <a:pt x="58296" y="135363"/>
                        </a:cubicBezTo>
                        <a:cubicBezTo>
                          <a:pt x="63535" y="135077"/>
                          <a:pt x="68583" y="130601"/>
                          <a:pt x="69631" y="125362"/>
                        </a:cubicBezTo>
                        <a:cubicBezTo>
                          <a:pt x="77251" y="118980"/>
                          <a:pt x="82775" y="110693"/>
                          <a:pt x="82299" y="99549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Рисунок 49">
                  <a:extLst>
                    <a:ext uri="{FF2B5EF4-FFF2-40B4-BE49-F238E27FC236}">
                      <a16:creationId xmlns:a16="http://schemas.microsoft.com/office/drawing/2014/main" id="{1793CF2A-083D-5E29-BB01-0F001EE8282C}"/>
                    </a:ext>
                  </a:extLst>
                </p:cNvPr>
                <p:cNvGrpSpPr/>
                <p:nvPr/>
              </p:nvGrpSpPr>
              <p:grpSpPr>
                <a:xfrm>
                  <a:off x="9686683" y="4463869"/>
                  <a:ext cx="210793" cy="67264"/>
                  <a:chOff x="9686683" y="4463869"/>
                  <a:chExt cx="210793" cy="67264"/>
                </a:xfrm>
              </p:grpSpPr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:a16="http://schemas.microsoft.com/office/drawing/2014/main" id="{889C6712-D8C4-768C-8CD9-67F54E9D4D00}"/>
                      </a:ext>
                    </a:extLst>
                  </p:cNvPr>
                  <p:cNvSpPr/>
                  <p:nvPr/>
                </p:nvSpPr>
                <p:spPr>
                  <a:xfrm>
                    <a:off x="9892618" y="446461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0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95" y="0"/>
                          <a:pt x="190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8218F89A-93DB-2E88-AD7A-05253436AB4A}"/>
                      </a:ext>
                    </a:extLst>
                  </p:cNvPr>
                  <p:cNvSpPr/>
                  <p:nvPr/>
                </p:nvSpPr>
                <p:spPr>
                  <a:xfrm>
                    <a:off x="9891380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9DC4C182-BB43-84E9-A465-C9E833A9F040}"/>
                      </a:ext>
                    </a:extLst>
                  </p:cNvPr>
                  <p:cNvSpPr/>
                  <p:nvPr/>
                </p:nvSpPr>
                <p:spPr>
                  <a:xfrm>
                    <a:off x="9892332" y="4464524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190" y="0"/>
                          <a:pt x="286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:a16="http://schemas.microsoft.com/office/drawing/2014/main" id="{9A20278B-96FB-1559-6F79-5D90DBAB68BE}"/>
                      </a:ext>
                    </a:extLst>
                  </p:cNvPr>
                  <p:cNvSpPr/>
                  <p:nvPr/>
                </p:nvSpPr>
                <p:spPr>
                  <a:xfrm>
                    <a:off x="9891570" y="4464524"/>
                    <a:ext cx="381" cy="9525"/>
                  </a:xfrm>
                  <a:custGeom>
                    <a:avLst/>
                    <a:gdLst>
                      <a:gd name="connsiteX0" fmla="*/ 381 w 381"/>
                      <a:gd name="connsiteY0" fmla="*/ 0 h 9525"/>
                      <a:gd name="connsiteX1" fmla="*/ 0 w 381"/>
                      <a:gd name="connsiteY1" fmla="*/ 0 h 9525"/>
                      <a:gd name="connsiteX2" fmla="*/ 381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381" y="0"/>
                        </a:moveTo>
                        <a:cubicBezTo>
                          <a:pt x="381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DCF16205-BB6C-887D-6478-6657DADDE0F3}"/>
                      </a:ext>
                    </a:extLst>
                  </p:cNvPr>
                  <p:cNvSpPr/>
                  <p:nvPr/>
                </p:nvSpPr>
                <p:spPr>
                  <a:xfrm>
                    <a:off x="9892808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5857A87-DDBF-254E-B697-DC5DB560DFC5}"/>
                      </a:ext>
                    </a:extLst>
                  </p:cNvPr>
                  <p:cNvSpPr/>
                  <p:nvPr/>
                </p:nvSpPr>
                <p:spPr>
                  <a:xfrm>
                    <a:off x="9891475" y="4464429"/>
                    <a:ext cx="190" cy="9525"/>
                  </a:xfrm>
                  <a:custGeom>
                    <a:avLst/>
                    <a:gdLst>
                      <a:gd name="connsiteX0" fmla="*/ 191 w 190"/>
                      <a:gd name="connsiteY0" fmla="*/ 0 h 9525"/>
                      <a:gd name="connsiteX1" fmla="*/ 0 w 190"/>
                      <a:gd name="connsiteY1" fmla="*/ 0 h 9525"/>
                      <a:gd name="connsiteX2" fmla="*/ 191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1" y="0"/>
                        </a:moveTo>
                        <a:cubicBezTo>
                          <a:pt x="191" y="0"/>
                          <a:pt x="0" y="0"/>
                          <a:pt x="0" y="0"/>
                        </a:cubicBezTo>
                        <a:cubicBezTo>
                          <a:pt x="0" y="0"/>
                          <a:pt x="95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:a16="http://schemas.microsoft.com/office/drawing/2014/main" id="{AF74E10D-5172-48EC-1148-4B2B237F54DA}"/>
                      </a:ext>
                    </a:extLst>
                  </p:cNvPr>
                  <p:cNvSpPr/>
                  <p:nvPr/>
                </p:nvSpPr>
                <p:spPr>
                  <a:xfrm>
                    <a:off x="9686683" y="4463869"/>
                    <a:ext cx="210793" cy="67264"/>
                  </a:xfrm>
                  <a:custGeom>
                    <a:avLst/>
                    <a:gdLst>
                      <a:gd name="connsiteX0" fmla="*/ 205459 w 210793"/>
                      <a:gd name="connsiteY0" fmla="*/ 655 h 67264"/>
                      <a:gd name="connsiteX1" fmla="*/ 205745 w 210793"/>
                      <a:gd name="connsiteY1" fmla="*/ 655 h 67264"/>
                      <a:gd name="connsiteX2" fmla="*/ 205459 w 210793"/>
                      <a:gd name="connsiteY2" fmla="*/ 655 h 67264"/>
                      <a:gd name="connsiteX3" fmla="*/ 205364 w 210793"/>
                      <a:gd name="connsiteY3" fmla="*/ 655 h 67264"/>
                      <a:gd name="connsiteX4" fmla="*/ 205459 w 210793"/>
                      <a:gd name="connsiteY4" fmla="*/ 655 h 67264"/>
                      <a:gd name="connsiteX5" fmla="*/ 203268 w 210793"/>
                      <a:gd name="connsiteY5" fmla="*/ 369 h 67264"/>
                      <a:gd name="connsiteX6" fmla="*/ 184218 w 210793"/>
                      <a:gd name="connsiteY6" fmla="*/ 750 h 67264"/>
                      <a:gd name="connsiteX7" fmla="*/ 185171 w 210793"/>
                      <a:gd name="connsiteY7" fmla="*/ 750 h 67264"/>
                      <a:gd name="connsiteX8" fmla="*/ 183742 w 210793"/>
                      <a:gd name="connsiteY8" fmla="*/ 750 h 67264"/>
                      <a:gd name="connsiteX9" fmla="*/ 187457 w 210793"/>
                      <a:gd name="connsiteY9" fmla="*/ 750 h 67264"/>
                      <a:gd name="connsiteX10" fmla="*/ 105351 w 210793"/>
                      <a:gd name="connsiteY10" fmla="*/ 21229 h 67264"/>
                      <a:gd name="connsiteX11" fmla="*/ 23246 w 210793"/>
                      <a:gd name="connsiteY11" fmla="*/ 750 h 67264"/>
                      <a:gd name="connsiteX12" fmla="*/ 26960 w 210793"/>
                      <a:gd name="connsiteY12" fmla="*/ 750 h 67264"/>
                      <a:gd name="connsiteX13" fmla="*/ 25532 w 210793"/>
                      <a:gd name="connsiteY13" fmla="*/ 750 h 67264"/>
                      <a:gd name="connsiteX14" fmla="*/ 26484 w 210793"/>
                      <a:gd name="connsiteY14" fmla="*/ 750 h 67264"/>
                      <a:gd name="connsiteX15" fmla="*/ 7434 w 210793"/>
                      <a:gd name="connsiteY15" fmla="*/ 369 h 67264"/>
                      <a:gd name="connsiteX16" fmla="*/ 5243 w 210793"/>
                      <a:gd name="connsiteY16" fmla="*/ 655 h 67264"/>
                      <a:gd name="connsiteX17" fmla="*/ 5339 w 210793"/>
                      <a:gd name="connsiteY17" fmla="*/ 655 h 67264"/>
                      <a:gd name="connsiteX18" fmla="*/ 5243 w 210793"/>
                      <a:gd name="connsiteY18" fmla="*/ 655 h 67264"/>
                      <a:gd name="connsiteX19" fmla="*/ 4958 w 210793"/>
                      <a:gd name="connsiteY19" fmla="*/ 655 h 67264"/>
                      <a:gd name="connsiteX20" fmla="*/ 5243 w 210793"/>
                      <a:gd name="connsiteY20" fmla="*/ 655 h 67264"/>
                      <a:gd name="connsiteX21" fmla="*/ 5 w 210793"/>
                      <a:gd name="connsiteY21" fmla="*/ 8275 h 67264"/>
                      <a:gd name="connsiteX22" fmla="*/ 290 w 210793"/>
                      <a:gd name="connsiteY22" fmla="*/ 11418 h 67264"/>
                      <a:gd name="connsiteX23" fmla="*/ 22960 w 210793"/>
                      <a:gd name="connsiteY23" fmla="*/ 50852 h 67264"/>
                      <a:gd name="connsiteX24" fmla="*/ 65441 w 210793"/>
                      <a:gd name="connsiteY24" fmla="*/ 66759 h 67264"/>
                      <a:gd name="connsiteX25" fmla="*/ 67918 w 210793"/>
                      <a:gd name="connsiteY25" fmla="*/ 66282 h 67264"/>
                      <a:gd name="connsiteX26" fmla="*/ 68299 w 210793"/>
                      <a:gd name="connsiteY26" fmla="*/ 66282 h 67264"/>
                      <a:gd name="connsiteX27" fmla="*/ 68870 w 210793"/>
                      <a:gd name="connsiteY27" fmla="*/ 66187 h 67264"/>
                      <a:gd name="connsiteX28" fmla="*/ 88778 w 210793"/>
                      <a:gd name="connsiteY28" fmla="*/ 53424 h 67264"/>
                      <a:gd name="connsiteX29" fmla="*/ 97922 w 210793"/>
                      <a:gd name="connsiteY29" fmla="*/ 35231 h 67264"/>
                      <a:gd name="connsiteX30" fmla="*/ 104589 w 210793"/>
                      <a:gd name="connsiteY30" fmla="*/ 33040 h 67264"/>
                      <a:gd name="connsiteX31" fmla="*/ 104685 w 210793"/>
                      <a:gd name="connsiteY31" fmla="*/ 33040 h 67264"/>
                      <a:gd name="connsiteX32" fmla="*/ 106208 w 210793"/>
                      <a:gd name="connsiteY32" fmla="*/ 33040 h 67264"/>
                      <a:gd name="connsiteX33" fmla="*/ 106304 w 210793"/>
                      <a:gd name="connsiteY33" fmla="*/ 33040 h 67264"/>
                      <a:gd name="connsiteX34" fmla="*/ 112971 w 210793"/>
                      <a:gd name="connsiteY34" fmla="*/ 35231 h 67264"/>
                      <a:gd name="connsiteX35" fmla="*/ 122020 w 210793"/>
                      <a:gd name="connsiteY35" fmla="*/ 53424 h 67264"/>
                      <a:gd name="connsiteX36" fmla="*/ 141927 w 210793"/>
                      <a:gd name="connsiteY36" fmla="*/ 66187 h 67264"/>
                      <a:gd name="connsiteX37" fmla="*/ 142499 w 210793"/>
                      <a:gd name="connsiteY37" fmla="*/ 66282 h 67264"/>
                      <a:gd name="connsiteX38" fmla="*/ 142880 w 210793"/>
                      <a:gd name="connsiteY38" fmla="*/ 66282 h 67264"/>
                      <a:gd name="connsiteX39" fmla="*/ 145356 w 210793"/>
                      <a:gd name="connsiteY39" fmla="*/ 66759 h 67264"/>
                      <a:gd name="connsiteX40" fmla="*/ 187838 w 210793"/>
                      <a:gd name="connsiteY40" fmla="*/ 50852 h 67264"/>
                      <a:gd name="connsiteX41" fmla="*/ 210507 w 210793"/>
                      <a:gd name="connsiteY41" fmla="*/ 11418 h 67264"/>
                      <a:gd name="connsiteX42" fmla="*/ 210793 w 210793"/>
                      <a:gd name="connsiteY42" fmla="*/ 8275 h 67264"/>
                      <a:gd name="connsiteX43" fmla="*/ 205554 w 210793"/>
                      <a:gd name="connsiteY43" fmla="*/ 655 h 67264"/>
                      <a:gd name="connsiteX44" fmla="*/ 132498 w 210793"/>
                      <a:gd name="connsiteY44" fmla="*/ 56091 h 67264"/>
                      <a:gd name="connsiteX45" fmla="*/ 126783 w 210793"/>
                      <a:gd name="connsiteY45" fmla="*/ 27516 h 67264"/>
                      <a:gd name="connsiteX46" fmla="*/ 154500 w 210793"/>
                      <a:gd name="connsiteY46" fmla="*/ 12942 h 67264"/>
                      <a:gd name="connsiteX47" fmla="*/ 155643 w 210793"/>
                      <a:gd name="connsiteY47" fmla="*/ 12657 h 67264"/>
                      <a:gd name="connsiteX48" fmla="*/ 166216 w 210793"/>
                      <a:gd name="connsiteY48" fmla="*/ 10656 h 67264"/>
                      <a:gd name="connsiteX49" fmla="*/ 185742 w 210793"/>
                      <a:gd name="connsiteY49" fmla="*/ 10752 h 67264"/>
                      <a:gd name="connsiteX50" fmla="*/ 186885 w 210793"/>
                      <a:gd name="connsiteY50" fmla="*/ 10847 h 67264"/>
                      <a:gd name="connsiteX51" fmla="*/ 194315 w 210793"/>
                      <a:gd name="connsiteY51" fmla="*/ 16371 h 67264"/>
                      <a:gd name="connsiteX52" fmla="*/ 187838 w 210793"/>
                      <a:gd name="connsiteY52" fmla="*/ 41613 h 67264"/>
                      <a:gd name="connsiteX53" fmla="*/ 162025 w 210793"/>
                      <a:gd name="connsiteY53" fmla="*/ 60282 h 67264"/>
                      <a:gd name="connsiteX54" fmla="*/ 132402 w 210793"/>
                      <a:gd name="connsiteY54" fmla="*/ 55995 h 67264"/>
                      <a:gd name="connsiteX55" fmla="*/ 188504 w 210793"/>
                      <a:gd name="connsiteY55" fmla="*/ 750 h 67264"/>
                      <a:gd name="connsiteX56" fmla="*/ 188314 w 210793"/>
                      <a:gd name="connsiteY56" fmla="*/ 750 h 67264"/>
                      <a:gd name="connsiteX57" fmla="*/ 188504 w 210793"/>
                      <a:gd name="connsiteY57" fmla="*/ 750 h 67264"/>
                      <a:gd name="connsiteX58" fmla="*/ 48582 w 210793"/>
                      <a:gd name="connsiteY58" fmla="*/ 60377 h 67264"/>
                      <a:gd name="connsiteX59" fmla="*/ 22769 w 210793"/>
                      <a:gd name="connsiteY59" fmla="*/ 41708 h 67264"/>
                      <a:gd name="connsiteX60" fmla="*/ 16292 w 210793"/>
                      <a:gd name="connsiteY60" fmla="*/ 16467 h 67264"/>
                      <a:gd name="connsiteX61" fmla="*/ 23722 w 210793"/>
                      <a:gd name="connsiteY61" fmla="*/ 10942 h 67264"/>
                      <a:gd name="connsiteX62" fmla="*/ 24865 w 210793"/>
                      <a:gd name="connsiteY62" fmla="*/ 10847 h 67264"/>
                      <a:gd name="connsiteX63" fmla="*/ 44391 w 210793"/>
                      <a:gd name="connsiteY63" fmla="*/ 10752 h 67264"/>
                      <a:gd name="connsiteX64" fmla="*/ 54964 w 210793"/>
                      <a:gd name="connsiteY64" fmla="*/ 12752 h 67264"/>
                      <a:gd name="connsiteX65" fmla="*/ 56107 w 210793"/>
                      <a:gd name="connsiteY65" fmla="*/ 13038 h 67264"/>
                      <a:gd name="connsiteX66" fmla="*/ 83825 w 210793"/>
                      <a:gd name="connsiteY66" fmla="*/ 27611 h 67264"/>
                      <a:gd name="connsiteX67" fmla="*/ 78110 w 210793"/>
                      <a:gd name="connsiteY67" fmla="*/ 56186 h 67264"/>
                      <a:gd name="connsiteX68" fmla="*/ 48582 w 210793"/>
                      <a:gd name="connsiteY68" fmla="*/ 60472 h 67264"/>
                      <a:gd name="connsiteX69" fmla="*/ 22198 w 210793"/>
                      <a:gd name="connsiteY69" fmla="*/ 750 h 67264"/>
                      <a:gd name="connsiteX70" fmla="*/ 22198 w 210793"/>
                      <a:gd name="connsiteY70" fmla="*/ 750 h 67264"/>
                      <a:gd name="connsiteX71" fmla="*/ 22389 w 210793"/>
                      <a:gd name="connsiteY71" fmla="*/ 750 h 67264"/>
                      <a:gd name="connsiteX72" fmla="*/ 22293 w 210793"/>
                      <a:gd name="connsiteY72" fmla="*/ 750 h 67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0793" h="67264">
                        <a:moveTo>
                          <a:pt x="205459" y="655"/>
                        </a:moveTo>
                        <a:cubicBezTo>
                          <a:pt x="205459" y="655"/>
                          <a:pt x="205650" y="655"/>
                          <a:pt x="205745" y="655"/>
                        </a:cubicBezTo>
                        <a:cubicBezTo>
                          <a:pt x="205745" y="655"/>
                          <a:pt x="205554" y="655"/>
                          <a:pt x="205459" y="655"/>
                        </a:cubicBezTo>
                        <a:cubicBezTo>
                          <a:pt x="205459" y="655"/>
                          <a:pt x="205459" y="655"/>
                          <a:pt x="205364" y="655"/>
                        </a:cubicBezTo>
                        <a:cubicBezTo>
                          <a:pt x="205364" y="655"/>
                          <a:pt x="205364" y="655"/>
                          <a:pt x="205459" y="655"/>
                        </a:cubicBezTo>
                        <a:cubicBezTo>
                          <a:pt x="204697" y="560"/>
                          <a:pt x="204030" y="465"/>
                          <a:pt x="203268" y="369"/>
                        </a:cubicBezTo>
                        <a:cubicBezTo>
                          <a:pt x="197363" y="-678"/>
                          <a:pt x="189266" y="846"/>
                          <a:pt x="184218" y="750"/>
                        </a:cubicBezTo>
                        <a:cubicBezTo>
                          <a:pt x="184599" y="750"/>
                          <a:pt x="184885" y="750"/>
                          <a:pt x="185171" y="750"/>
                        </a:cubicBezTo>
                        <a:cubicBezTo>
                          <a:pt x="184694" y="750"/>
                          <a:pt x="184218" y="750"/>
                          <a:pt x="183742" y="750"/>
                        </a:cubicBezTo>
                        <a:cubicBezTo>
                          <a:pt x="184980" y="750"/>
                          <a:pt x="186218" y="750"/>
                          <a:pt x="187457" y="750"/>
                        </a:cubicBezTo>
                        <a:cubicBezTo>
                          <a:pt x="158596" y="1703"/>
                          <a:pt x="133926" y="20086"/>
                          <a:pt x="105351" y="21229"/>
                        </a:cubicBezTo>
                        <a:cubicBezTo>
                          <a:pt x="76776" y="20086"/>
                          <a:pt x="52106" y="1703"/>
                          <a:pt x="23246" y="750"/>
                        </a:cubicBezTo>
                        <a:cubicBezTo>
                          <a:pt x="24484" y="750"/>
                          <a:pt x="25722" y="750"/>
                          <a:pt x="26960" y="750"/>
                        </a:cubicBezTo>
                        <a:cubicBezTo>
                          <a:pt x="26484" y="750"/>
                          <a:pt x="26008" y="750"/>
                          <a:pt x="25532" y="750"/>
                        </a:cubicBezTo>
                        <a:cubicBezTo>
                          <a:pt x="25817" y="750"/>
                          <a:pt x="26198" y="750"/>
                          <a:pt x="26484" y="750"/>
                        </a:cubicBezTo>
                        <a:cubicBezTo>
                          <a:pt x="21436" y="846"/>
                          <a:pt x="13340" y="-678"/>
                          <a:pt x="7434" y="369"/>
                        </a:cubicBezTo>
                        <a:cubicBezTo>
                          <a:pt x="6672" y="369"/>
                          <a:pt x="5910" y="560"/>
                          <a:pt x="5243" y="655"/>
                        </a:cubicBezTo>
                        <a:cubicBezTo>
                          <a:pt x="5243" y="655"/>
                          <a:pt x="5243" y="655"/>
                          <a:pt x="5339" y="655"/>
                        </a:cubicBezTo>
                        <a:cubicBezTo>
                          <a:pt x="5339" y="655"/>
                          <a:pt x="5339" y="655"/>
                          <a:pt x="5243" y="655"/>
                        </a:cubicBezTo>
                        <a:cubicBezTo>
                          <a:pt x="5243" y="655"/>
                          <a:pt x="5053" y="655"/>
                          <a:pt x="4958" y="655"/>
                        </a:cubicBezTo>
                        <a:cubicBezTo>
                          <a:pt x="4958" y="655"/>
                          <a:pt x="5148" y="655"/>
                          <a:pt x="5243" y="655"/>
                        </a:cubicBezTo>
                        <a:cubicBezTo>
                          <a:pt x="1243" y="1322"/>
                          <a:pt x="-90" y="4275"/>
                          <a:pt x="5" y="8275"/>
                        </a:cubicBezTo>
                        <a:cubicBezTo>
                          <a:pt x="5" y="9228"/>
                          <a:pt x="5" y="10275"/>
                          <a:pt x="290" y="11418"/>
                        </a:cubicBezTo>
                        <a:cubicBezTo>
                          <a:pt x="3053" y="26468"/>
                          <a:pt x="12292" y="40565"/>
                          <a:pt x="22960" y="50852"/>
                        </a:cubicBezTo>
                        <a:cubicBezTo>
                          <a:pt x="34390" y="61806"/>
                          <a:pt x="49630" y="69330"/>
                          <a:pt x="65441" y="66759"/>
                        </a:cubicBezTo>
                        <a:cubicBezTo>
                          <a:pt x="66299" y="66663"/>
                          <a:pt x="67061" y="66473"/>
                          <a:pt x="67918" y="66282"/>
                        </a:cubicBezTo>
                        <a:cubicBezTo>
                          <a:pt x="68013" y="66282"/>
                          <a:pt x="68108" y="66282"/>
                          <a:pt x="68299" y="66282"/>
                        </a:cubicBezTo>
                        <a:cubicBezTo>
                          <a:pt x="68489" y="66282"/>
                          <a:pt x="68680" y="66282"/>
                          <a:pt x="68870" y="66187"/>
                        </a:cubicBezTo>
                        <a:cubicBezTo>
                          <a:pt x="76586" y="64377"/>
                          <a:pt x="83634" y="60186"/>
                          <a:pt x="88778" y="53424"/>
                        </a:cubicBezTo>
                        <a:cubicBezTo>
                          <a:pt x="92397" y="48566"/>
                          <a:pt x="93350" y="38850"/>
                          <a:pt x="97922" y="35231"/>
                        </a:cubicBezTo>
                        <a:cubicBezTo>
                          <a:pt x="99541" y="33897"/>
                          <a:pt x="102017" y="33135"/>
                          <a:pt x="104589" y="33040"/>
                        </a:cubicBezTo>
                        <a:cubicBezTo>
                          <a:pt x="104589" y="33040"/>
                          <a:pt x="104589" y="33040"/>
                          <a:pt x="104685" y="33040"/>
                        </a:cubicBezTo>
                        <a:lnTo>
                          <a:pt x="106208" y="33040"/>
                        </a:lnTo>
                        <a:cubicBezTo>
                          <a:pt x="106208" y="33040"/>
                          <a:pt x="106208" y="33040"/>
                          <a:pt x="106304" y="33040"/>
                        </a:cubicBezTo>
                        <a:cubicBezTo>
                          <a:pt x="108875" y="33135"/>
                          <a:pt x="111352" y="33897"/>
                          <a:pt x="112971" y="35231"/>
                        </a:cubicBezTo>
                        <a:cubicBezTo>
                          <a:pt x="117543" y="38850"/>
                          <a:pt x="118400" y="48661"/>
                          <a:pt x="122020" y="53424"/>
                        </a:cubicBezTo>
                        <a:cubicBezTo>
                          <a:pt x="127068" y="60186"/>
                          <a:pt x="134212" y="64377"/>
                          <a:pt x="141927" y="66187"/>
                        </a:cubicBezTo>
                        <a:cubicBezTo>
                          <a:pt x="142118" y="66187"/>
                          <a:pt x="142308" y="66187"/>
                          <a:pt x="142499" y="66282"/>
                        </a:cubicBezTo>
                        <a:cubicBezTo>
                          <a:pt x="142594" y="66282"/>
                          <a:pt x="142689" y="66282"/>
                          <a:pt x="142880" y="66282"/>
                        </a:cubicBezTo>
                        <a:cubicBezTo>
                          <a:pt x="143642" y="66473"/>
                          <a:pt x="144499" y="66568"/>
                          <a:pt x="145356" y="66759"/>
                        </a:cubicBezTo>
                        <a:cubicBezTo>
                          <a:pt x="161168" y="69330"/>
                          <a:pt x="176503" y="61806"/>
                          <a:pt x="187838" y="50852"/>
                        </a:cubicBezTo>
                        <a:cubicBezTo>
                          <a:pt x="198506" y="40565"/>
                          <a:pt x="207745" y="26468"/>
                          <a:pt x="210507" y="11418"/>
                        </a:cubicBezTo>
                        <a:cubicBezTo>
                          <a:pt x="210698" y="10275"/>
                          <a:pt x="210793" y="9228"/>
                          <a:pt x="210793" y="8275"/>
                        </a:cubicBezTo>
                        <a:cubicBezTo>
                          <a:pt x="210793" y="4370"/>
                          <a:pt x="209460" y="1417"/>
                          <a:pt x="205554" y="655"/>
                        </a:cubicBezTo>
                        <a:close/>
                        <a:moveTo>
                          <a:pt x="132498" y="56091"/>
                        </a:moveTo>
                        <a:cubicBezTo>
                          <a:pt x="123449" y="49137"/>
                          <a:pt x="119925" y="37136"/>
                          <a:pt x="126783" y="27516"/>
                        </a:cubicBezTo>
                        <a:cubicBezTo>
                          <a:pt x="133069" y="19324"/>
                          <a:pt x="145261" y="15133"/>
                          <a:pt x="154500" y="12942"/>
                        </a:cubicBezTo>
                        <a:cubicBezTo>
                          <a:pt x="154596" y="12942"/>
                          <a:pt x="154977" y="12847"/>
                          <a:pt x="155643" y="12657"/>
                        </a:cubicBezTo>
                        <a:cubicBezTo>
                          <a:pt x="158310" y="12085"/>
                          <a:pt x="162025" y="11323"/>
                          <a:pt x="166216" y="10656"/>
                        </a:cubicBezTo>
                        <a:cubicBezTo>
                          <a:pt x="172883" y="10085"/>
                          <a:pt x="179551" y="10180"/>
                          <a:pt x="185742" y="10752"/>
                        </a:cubicBezTo>
                        <a:cubicBezTo>
                          <a:pt x="186123" y="10752"/>
                          <a:pt x="186504" y="10752"/>
                          <a:pt x="186885" y="10847"/>
                        </a:cubicBezTo>
                        <a:cubicBezTo>
                          <a:pt x="190124" y="11895"/>
                          <a:pt x="192791" y="13609"/>
                          <a:pt x="194315" y="16371"/>
                        </a:cubicBezTo>
                        <a:cubicBezTo>
                          <a:pt x="197077" y="23706"/>
                          <a:pt x="191648" y="36279"/>
                          <a:pt x="187838" y="41613"/>
                        </a:cubicBezTo>
                        <a:cubicBezTo>
                          <a:pt x="181551" y="50280"/>
                          <a:pt x="172312" y="57234"/>
                          <a:pt x="162025" y="60282"/>
                        </a:cubicBezTo>
                        <a:cubicBezTo>
                          <a:pt x="152214" y="62853"/>
                          <a:pt x="140594" y="61806"/>
                          <a:pt x="132402" y="55995"/>
                        </a:cubicBezTo>
                        <a:close/>
                        <a:moveTo>
                          <a:pt x="188504" y="750"/>
                        </a:moveTo>
                        <a:lnTo>
                          <a:pt x="188314" y="750"/>
                        </a:lnTo>
                        <a:lnTo>
                          <a:pt x="188504" y="750"/>
                        </a:lnTo>
                        <a:close/>
                        <a:moveTo>
                          <a:pt x="48582" y="60377"/>
                        </a:moveTo>
                        <a:cubicBezTo>
                          <a:pt x="38390" y="57329"/>
                          <a:pt x="29056" y="50280"/>
                          <a:pt x="22769" y="41708"/>
                        </a:cubicBezTo>
                        <a:cubicBezTo>
                          <a:pt x="18960" y="36374"/>
                          <a:pt x="13530" y="23896"/>
                          <a:pt x="16292" y="16467"/>
                        </a:cubicBezTo>
                        <a:cubicBezTo>
                          <a:pt x="17816" y="13704"/>
                          <a:pt x="20483" y="11990"/>
                          <a:pt x="23722" y="10942"/>
                        </a:cubicBezTo>
                        <a:cubicBezTo>
                          <a:pt x="24103" y="10942"/>
                          <a:pt x="24389" y="10942"/>
                          <a:pt x="24865" y="10847"/>
                        </a:cubicBezTo>
                        <a:cubicBezTo>
                          <a:pt x="31056" y="10275"/>
                          <a:pt x="37724" y="10180"/>
                          <a:pt x="44391" y="10752"/>
                        </a:cubicBezTo>
                        <a:cubicBezTo>
                          <a:pt x="48582" y="11418"/>
                          <a:pt x="52297" y="12180"/>
                          <a:pt x="54964" y="12752"/>
                        </a:cubicBezTo>
                        <a:cubicBezTo>
                          <a:pt x="55631" y="12942"/>
                          <a:pt x="56012" y="12942"/>
                          <a:pt x="56107" y="13038"/>
                        </a:cubicBezTo>
                        <a:cubicBezTo>
                          <a:pt x="65346" y="15228"/>
                          <a:pt x="77538" y="19419"/>
                          <a:pt x="83825" y="27611"/>
                        </a:cubicBezTo>
                        <a:cubicBezTo>
                          <a:pt x="90778" y="37231"/>
                          <a:pt x="87158" y="49233"/>
                          <a:pt x="78110" y="56186"/>
                        </a:cubicBezTo>
                        <a:cubicBezTo>
                          <a:pt x="69918" y="61996"/>
                          <a:pt x="58298" y="63139"/>
                          <a:pt x="48582" y="60472"/>
                        </a:cubicBezTo>
                        <a:close/>
                        <a:moveTo>
                          <a:pt x="22198" y="750"/>
                        </a:moveTo>
                        <a:lnTo>
                          <a:pt x="22198" y="750"/>
                        </a:lnTo>
                        <a:lnTo>
                          <a:pt x="22389" y="750"/>
                        </a:lnTo>
                        <a:lnTo>
                          <a:pt x="22293" y="750"/>
                        </a:lnTo>
                        <a:close/>
                      </a:path>
                    </a:pathLst>
                  </a:custGeom>
                  <a:solidFill>
                    <a:srgbClr val="009480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EA407AFF-950B-BFB4-2D1D-D258E065ACBE}"/>
                      </a:ext>
                    </a:extLst>
                  </p:cNvPr>
                  <p:cNvSpPr/>
                  <p:nvPr/>
                </p:nvSpPr>
                <p:spPr>
                  <a:xfrm>
                    <a:off x="9892903" y="4464715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286" y="0"/>
                        </a:cubicBezTo>
                        <a:cubicBezTo>
                          <a:pt x="286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F47AAFD1-C8D8-079D-F299-3FD35698C40B}"/>
                      </a:ext>
                    </a:extLst>
                  </p:cNvPr>
                  <p:cNvSpPr/>
                  <p:nvPr/>
                </p:nvSpPr>
                <p:spPr>
                  <a:xfrm>
                    <a:off x="9893285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id="{F681A596-64D4-0B9E-A040-15E8BBE535CC}"/>
                      </a:ext>
                    </a:extLst>
                  </p:cNvPr>
                  <p:cNvSpPr/>
                  <p:nvPr/>
                </p:nvSpPr>
                <p:spPr>
                  <a:xfrm>
                    <a:off x="9740715" y="4476302"/>
                    <a:ext cx="2218" cy="515"/>
                  </a:xfrm>
                  <a:custGeom>
                    <a:avLst/>
                    <a:gdLst>
                      <a:gd name="connsiteX0" fmla="*/ 2170 w 2218"/>
                      <a:gd name="connsiteY0" fmla="*/ 509 h 515"/>
                      <a:gd name="connsiteX1" fmla="*/ 1027 w 2218"/>
                      <a:gd name="connsiteY1" fmla="*/ 223 h 515"/>
                      <a:gd name="connsiteX2" fmla="*/ 2170 w 2218"/>
                      <a:gd name="connsiteY2" fmla="*/ 509 h 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515">
                        <a:moveTo>
                          <a:pt x="2170" y="509"/>
                        </a:moveTo>
                        <a:cubicBezTo>
                          <a:pt x="2170" y="509"/>
                          <a:pt x="1408" y="319"/>
                          <a:pt x="1027" y="223"/>
                        </a:cubicBezTo>
                        <a:cubicBezTo>
                          <a:pt x="-2021" y="-443"/>
                          <a:pt x="2742" y="604"/>
                          <a:pt x="2170" y="5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id="{310EE41C-2E68-52A9-85C6-CCEEEDBD46E4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id="{E4F23E10-5C4E-1A8D-89B3-484E81D87403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190" cy="9525"/>
                  </a:xfrm>
                  <a:custGeom>
                    <a:avLst/>
                    <a:gdLst>
                      <a:gd name="connsiteX0" fmla="*/ 190 w 190"/>
                      <a:gd name="connsiteY0" fmla="*/ 0 h 9525"/>
                      <a:gd name="connsiteX1" fmla="*/ 0 w 190"/>
                      <a:gd name="connsiteY1" fmla="*/ 0 h 9525"/>
                      <a:gd name="connsiteX2" fmla="*/ 19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0" y="0"/>
                        </a:moveTo>
                        <a:cubicBezTo>
                          <a:pt x="190" y="0"/>
                          <a:pt x="95" y="0"/>
                          <a:pt x="0" y="0"/>
                        </a:cubicBezTo>
                        <a:cubicBezTo>
                          <a:pt x="0" y="0"/>
                          <a:pt x="95" y="0"/>
                          <a:pt x="1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id="{EBF3CDFC-E7C3-A6D5-251D-63E412097A40}"/>
                      </a:ext>
                    </a:extLst>
                  </p:cNvPr>
                  <p:cNvSpPr/>
                  <p:nvPr/>
                </p:nvSpPr>
                <p:spPr>
                  <a:xfrm>
                    <a:off x="9691450" y="4464524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D8531954-9E14-1F64-71E6-5FCF0620F997}"/>
                      </a:ext>
                    </a:extLst>
                  </p:cNvPr>
                  <p:cNvSpPr/>
                  <p:nvPr/>
                </p:nvSpPr>
                <p:spPr>
                  <a:xfrm>
                    <a:off x="9690878" y="4464715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FC91F173-3B24-042D-0B26-DAF67B1F91EF}"/>
                      </a:ext>
                    </a:extLst>
                  </p:cNvPr>
                  <p:cNvSpPr/>
                  <p:nvPr/>
                </p:nvSpPr>
                <p:spPr>
                  <a:xfrm>
                    <a:off x="9692688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id="{1A0FF0A2-1D21-5F0C-995E-6E9E5A112D78}"/>
                      </a:ext>
                    </a:extLst>
                  </p:cNvPr>
                  <p:cNvSpPr/>
                  <p:nvPr/>
                </p:nvSpPr>
                <p:spPr>
                  <a:xfrm>
                    <a:off x="9841230" y="4476342"/>
                    <a:ext cx="2218" cy="476"/>
                  </a:xfrm>
                  <a:custGeom>
                    <a:avLst/>
                    <a:gdLst>
                      <a:gd name="connsiteX0" fmla="*/ 1191 w 2218"/>
                      <a:gd name="connsiteY0" fmla="*/ 184 h 476"/>
                      <a:gd name="connsiteX1" fmla="*/ 48 w 2218"/>
                      <a:gd name="connsiteY1" fmla="*/ 470 h 476"/>
                      <a:gd name="connsiteX2" fmla="*/ 1191 w 2218"/>
                      <a:gd name="connsiteY2" fmla="*/ 184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476">
                        <a:moveTo>
                          <a:pt x="1191" y="184"/>
                        </a:moveTo>
                        <a:cubicBezTo>
                          <a:pt x="1191" y="184"/>
                          <a:pt x="429" y="374"/>
                          <a:pt x="48" y="470"/>
                        </a:cubicBezTo>
                        <a:cubicBezTo>
                          <a:pt x="-523" y="565"/>
                          <a:pt x="4239" y="-388"/>
                          <a:pt x="1191" y="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id="{AAB16CFB-8ECD-1502-DA93-E3AB6DF8499F}"/>
                      </a:ext>
                    </a:extLst>
                  </p:cNvPr>
                  <p:cNvSpPr/>
                  <p:nvPr/>
                </p:nvSpPr>
                <p:spPr>
                  <a:xfrm>
                    <a:off x="9692497" y="446442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1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191" y="0"/>
                          <a:pt x="191" y="0"/>
                        </a:cubicBezTo>
                        <a:cubicBezTo>
                          <a:pt x="191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id="{81E97BBF-B81A-66A4-D424-4551F96B4FAA}"/>
                      </a:ext>
                    </a:extLst>
                  </p:cNvPr>
                  <p:cNvSpPr/>
                  <p:nvPr/>
                </p:nvSpPr>
                <p:spPr>
                  <a:xfrm>
                    <a:off x="9692116" y="4464524"/>
                    <a:ext cx="381" cy="9525"/>
                  </a:xfrm>
                  <a:custGeom>
                    <a:avLst/>
                    <a:gdLst>
                      <a:gd name="connsiteX0" fmla="*/ 0 w 381"/>
                      <a:gd name="connsiteY0" fmla="*/ 0 h 9525"/>
                      <a:gd name="connsiteX1" fmla="*/ 381 w 381"/>
                      <a:gd name="connsiteY1" fmla="*/ 0 h 9525"/>
                      <a:gd name="connsiteX2" fmla="*/ 0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381" y="0"/>
                        </a:cubicBezTo>
                        <a:cubicBezTo>
                          <a:pt x="286" y="0"/>
                          <a:pt x="19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id="{1E75631C-48E7-79F3-DF95-E559ABDBF02A}"/>
                      </a:ext>
                    </a:extLst>
                  </p:cNvPr>
                  <p:cNvSpPr/>
                  <p:nvPr/>
                </p:nvSpPr>
                <p:spPr>
                  <a:xfrm>
                    <a:off x="9690783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C2DEF6E3-9E3D-539B-3900-E7364B57B125}"/>
              </a:ext>
            </a:extLst>
          </p:cNvPr>
          <p:cNvGrpSpPr/>
          <p:nvPr/>
        </p:nvGrpSpPr>
        <p:grpSpPr>
          <a:xfrm>
            <a:off x="1840916" y="4406536"/>
            <a:ext cx="118975" cy="112126"/>
            <a:chOff x="1840916" y="4406536"/>
            <a:chExt cx="118975" cy="112126"/>
          </a:xfrm>
        </p:grpSpPr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79A6710F-7E4E-61B5-6B3A-5956530DC0D5}"/>
                </a:ext>
              </a:extLst>
            </p:cNvPr>
            <p:cNvSpPr/>
            <p:nvPr/>
          </p:nvSpPr>
          <p:spPr>
            <a:xfrm rot="913673">
              <a:off x="1858447" y="442158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EB273FC3-A118-7E09-BE8E-EEA18B8398F0}"/>
                </a:ext>
              </a:extLst>
            </p:cNvPr>
            <p:cNvSpPr/>
            <p:nvPr/>
          </p:nvSpPr>
          <p:spPr>
            <a:xfrm rot="913673">
              <a:off x="1926449" y="442483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01B4CE96-A2DF-525B-1FB0-5A24B8B153C7}"/>
                </a:ext>
              </a:extLst>
            </p:cNvPr>
            <p:cNvSpPr/>
            <p:nvPr/>
          </p:nvSpPr>
          <p:spPr>
            <a:xfrm rot="679233">
              <a:off x="1840916" y="4406536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33AA3476-7ADD-1737-B68A-AE4C6C577A4F}"/>
                </a:ext>
              </a:extLst>
            </p:cNvPr>
            <p:cNvSpPr/>
            <p:nvPr/>
          </p:nvSpPr>
          <p:spPr>
            <a:xfrm rot="679233">
              <a:off x="1920291" y="4409740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4F75FFF-F629-AA6F-8F1C-4E09168E3C8F}"/>
                </a:ext>
              </a:extLst>
            </p:cNvPr>
            <p:cNvSpPr/>
            <p:nvPr/>
          </p:nvSpPr>
          <p:spPr>
            <a:xfrm rot="679233">
              <a:off x="1882071" y="446667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BC02C8A3-00B8-735B-64FF-27EA205384F5}"/>
                </a:ext>
              </a:extLst>
            </p:cNvPr>
            <p:cNvSpPr/>
            <p:nvPr/>
          </p:nvSpPr>
          <p:spPr>
            <a:xfrm rot="679233">
              <a:off x="1869150" y="4503497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0" name="Группа 289">
            <a:extLst>
              <a:ext uri="{FF2B5EF4-FFF2-40B4-BE49-F238E27FC236}">
                <a16:creationId xmlns:a16="http://schemas.microsoft.com/office/drawing/2014/main" id="{7CAEFAAB-E206-E1AF-FF3E-BFD107680BAE}"/>
              </a:ext>
            </a:extLst>
          </p:cNvPr>
          <p:cNvGrpSpPr/>
          <p:nvPr/>
        </p:nvGrpSpPr>
        <p:grpSpPr>
          <a:xfrm rot="844977">
            <a:off x="2539549" y="4442453"/>
            <a:ext cx="106666" cy="108161"/>
            <a:chOff x="10806720" y="2148112"/>
            <a:chExt cx="265541" cy="269263"/>
          </a:xfrm>
        </p:grpSpPr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FF2FD383-59F6-9671-F849-AA0F0A6F7506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4755E873-0FBB-5479-BF1D-58C03CEA1ED7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21AAD554-D28B-936D-7C76-56E75829B619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3BF310E1-BD40-AC52-7753-08AE847E7795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8CD9CA76-3787-C40E-38BC-5C5A9BA45943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165ADF21-C2AF-2FB1-D036-C503D1C609A0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DC5F7B2-4F3C-E17F-6712-47B92E0C2C5B}"/>
              </a:ext>
            </a:extLst>
          </p:cNvPr>
          <p:cNvGrpSpPr/>
          <p:nvPr/>
        </p:nvGrpSpPr>
        <p:grpSpPr>
          <a:xfrm rot="844977">
            <a:off x="5895904" y="4556330"/>
            <a:ext cx="63716" cy="63497"/>
            <a:chOff x="11345859" y="2678124"/>
            <a:chExt cx="222185" cy="221420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F280482A-EBCF-37E1-0B16-6D9D9558743F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A838E31D-1128-8595-F32E-C3EE0120BC9A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F9FCB66E-AECB-3A0C-F6ED-A14A0D3B9DC2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6E447AFE-1B2B-97D8-6C4C-224B791E55C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18EC0FC9-186B-EB35-B6BF-59A75F437886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399611DE-D2AA-B0BF-4899-3135FEEA6CDE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19A9B3DE-571A-B5C8-465F-1918763B6A47}"/>
              </a:ext>
            </a:extLst>
          </p:cNvPr>
          <p:cNvGrpSpPr/>
          <p:nvPr/>
        </p:nvGrpSpPr>
        <p:grpSpPr>
          <a:xfrm>
            <a:off x="3985616" y="4429084"/>
            <a:ext cx="118975" cy="112126"/>
            <a:chOff x="3985616" y="4429084"/>
            <a:chExt cx="118975" cy="112126"/>
          </a:xfrm>
        </p:grpSpPr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58C8EE0A-5EE7-1859-CC68-442AB0FB1D87}"/>
                </a:ext>
              </a:extLst>
            </p:cNvPr>
            <p:cNvSpPr/>
            <p:nvPr/>
          </p:nvSpPr>
          <p:spPr>
            <a:xfrm rot="913673">
              <a:off x="4003147" y="444889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20DFB8AD-404C-2CBE-6011-62B927DDCB68}"/>
                </a:ext>
              </a:extLst>
            </p:cNvPr>
            <p:cNvSpPr/>
            <p:nvPr/>
          </p:nvSpPr>
          <p:spPr>
            <a:xfrm rot="913673">
              <a:off x="4071149" y="445214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F5A66914-2913-1806-084D-C4E7A076015C}"/>
                </a:ext>
              </a:extLst>
            </p:cNvPr>
            <p:cNvSpPr/>
            <p:nvPr/>
          </p:nvSpPr>
          <p:spPr>
            <a:xfrm rot="679233">
              <a:off x="3985616" y="4429084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68704EB5-6596-C9BC-E64F-F28F57212509}"/>
                </a:ext>
              </a:extLst>
            </p:cNvPr>
            <p:cNvSpPr/>
            <p:nvPr/>
          </p:nvSpPr>
          <p:spPr>
            <a:xfrm rot="679233">
              <a:off x="4064991" y="4432288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D1AC8BA2-BDC6-E4BF-06C7-0997704AFE6E}"/>
                </a:ext>
              </a:extLst>
            </p:cNvPr>
            <p:cNvSpPr/>
            <p:nvPr/>
          </p:nvSpPr>
          <p:spPr>
            <a:xfrm rot="679233">
              <a:off x="4026771" y="449398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BAC15AD7-5ED3-F353-944E-A46057C101BC}"/>
                </a:ext>
              </a:extLst>
            </p:cNvPr>
            <p:cNvSpPr/>
            <p:nvPr/>
          </p:nvSpPr>
          <p:spPr>
            <a:xfrm rot="679233">
              <a:off x="4013850" y="4526045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449BC53C-403F-6C29-718C-69FBE1349C9B}"/>
              </a:ext>
            </a:extLst>
          </p:cNvPr>
          <p:cNvGrpSpPr/>
          <p:nvPr/>
        </p:nvGrpSpPr>
        <p:grpSpPr>
          <a:xfrm rot="844977">
            <a:off x="4376963" y="4466850"/>
            <a:ext cx="106666" cy="108161"/>
            <a:chOff x="10806720" y="2148112"/>
            <a:chExt cx="265541" cy="269263"/>
          </a:xfrm>
        </p:grpSpPr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97342EED-64E1-704B-80F3-5EFCE7B9F64C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0A79C91E-6A72-0B89-8478-CFC36EDF9783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53AF7304-E9B9-01A5-E23E-B827DEE1FC6A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9F687AC7-FFCC-18AF-F295-2FEC31E2140E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3C05F8D2-F65C-7947-D2AE-0BC396E80B21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FDF4118C-2204-39B1-BB26-9AA09490DEF3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4" name="Группа 333">
            <a:extLst>
              <a:ext uri="{FF2B5EF4-FFF2-40B4-BE49-F238E27FC236}">
                <a16:creationId xmlns:a16="http://schemas.microsoft.com/office/drawing/2014/main" id="{71E8D9D7-2255-8934-2717-50B9EADEF124}"/>
              </a:ext>
            </a:extLst>
          </p:cNvPr>
          <p:cNvGrpSpPr/>
          <p:nvPr/>
        </p:nvGrpSpPr>
        <p:grpSpPr>
          <a:xfrm>
            <a:off x="5260629" y="4417941"/>
            <a:ext cx="118975" cy="112126"/>
            <a:chOff x="5260629" y="4417941"/>
            <a:chExt cx="118975" cy="112126"/>
          </a:xfrm>
        </p:grpSpPr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6762F6E8-1107-46A7-2AB1-3E07BFEE413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67FB118D-BB8D-52FD-B430-5393A0489AAF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4917993A-7045-EF1E-C74D-E13076C5A64E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AD09C3DA-B335-F258-D81F-AAA601E8292D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0BB1F228-3199-6803-D0D0-B22D355D10F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148B4E83-65CD-02C4-085D-0AD1A1F5698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id="{02AA078A-A98A-6870-9453-F4009B488256}"/>
              </a:ext>
            </a:extLst>
          </p:cNvPr>
          <p:cNvGrpSpPr/>
          <p:nvPr/>
        </p:nvGrpSpPr>
        <p:grpSpPr>
          <a:xfrm>
            <a:off x="5718470" y="4442788"/>
            <a:ext cx="111200" cy="103758"/>
            <a:chOff x="5718470" y="4442788"/>
            <a:chExt cx="111200" cy="103758"/>
          </a:xfrm>
        </p:grpSpPr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738F7A83-6B2C-8EBA-3E9E-5ABCBE4EB1C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71946591-59F8-7FB6-CA77-761EE130E009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B3A5FAE6-8DFD-4FEA-3877-566EC75C040C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AF5D7532-0483-7A23-D88E-043C3EC5ECDE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F5EEF8BE-9021-E143-7558-0952C09FD416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956F8F47-A913-0510-0969-F4E171ADEDDE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048A6DA0-5ED5-7C0F-F0A5-804E5DB86769}"/>
              </a:ext>
            </a:extLst>
          </p:cNvPr>
          <p:cNvGrpSpPr/>
          <p:nvPr/>
        </p:nvGrpSpPr>
        <p:grpSpPr>
          <a:xfrm>
            <a:off x="7005738" y="4417941"/>
            <a:ext cx="118975" cy="112126"/>
            <a:chOff x="5260629" y="4417941"/>
            <a:chExt cx="118975" cy="112126"/>
          </a:xfrm>
        </p:grpSpPr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EF524730-E4B3-5346-0EBF-DD035D2D6E6C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84E08597-A249-55D2-DA51-B08F8387FFA3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4176AEA6-A744-E691-4F90-6F49D1DA84F0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1442B6F3-AEE6-D5C9-37BA-6621EEEB66C3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A2B4A1B0-DFEA-D1C6-8299-A9CCE1425E4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1D49210E-BD75-8C92-0EC6-F708581A8F7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79" name="Группа 378">
            <a:extLst>
              <a:ext uri="{FF2B5EF4-FFF2-40B4-BE49-F238E27FC236}">
                <a16:creationId xmlns:a16="http://schemas.microsoft.com/office/drawing/2014/main" id="{772454CF-7987-5692-46C4-08AAC17CBBAD}"/>
              </a:ext>
            </a:extLst>
          </p:cNvPr>
          <p:cNvGrpSpPr/>
          <p:nvPr/>
        </p:nvGrpSpPr>
        <p:grpSpPr>
          <a:xfrm>
            <a:off x="9724306" y="4456039"/>
            <a:ext cx="146809" cy="136984"/>
            <a:chOff x="9724306" y="4456039"/>
            <a:chExt cx="146809" cy="136984"/>
          </a:xfrm>
        </p:grpSpPr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705ADC2C-BD3E-0AC6-A7F6-DDDB3220C2B0}"/>
                </a:ext>
              </a:extLst>
            </p:cNvPr>
            <p:cNvSpPr/>
            <p:nvPr/>
          </p:nvSpPr>
          <p:spPr>
            <a:xfrm rot="20755023" flipH="1">
              <a:off x="9781117" y="4541423"/>
              <a:ext cx="29902" cy="2023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:a16="http://schemas.microsoft.com/office/drawing/2014/main" id="{ADEE204A-1A0E-E3E5-5755-6573D2D4627F}"/>
                </a:ext>
              </a:extLst>
            </p:cNvPr>
            <p:cNvSpPr/>
            <p:nvPr/>
          </p:nvSpPr>
          <p:spPr>
            <a:xfrm rot="20755023" flipH="1">
              <a:off x="9756953" y="4569734"/>
              <a:ext cx="62172" cy="23289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:a16="http://schemas.microsoft.com/office/drawing/2014/main" id="{30826CAB-01B7-C203-66BC-74E578B06FC3}"/>
                </a:ext>
              </a:extLst>
            </p:cNvPr>
            <p:cNvSpPr/>
            <p:nvPr/>
          </p:nvSpPr>
          <p:spPr>
            <a:xfrm rot="20755023" flipH="1">
              <a:off x="9826330" y="4487689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:a16="http://schemas.microsoft.com/office/drawing/2014/main" id="{8EB55482-BC1F-934A-D8B9-7CEF5F1C062C}"/>
                </a:ext>
              </a:extLst>
            </p:cNvPr>
            <p:cNvSpPr/>
            <p:nvPr/>
          </p:nvSpPr>
          <p:spPr>
            <a:xfrm rot="20755023" flipH="1">
              <a:off x="9741025" y="4485077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:a16="http://schemas.microsoft.com/office/drawing/2014/main" id="{23A11027-5502-8073-A0B5-34FC3FE6F6D2}"/>
                </a:ext>
              </a:extLst>
            </p:cNvPr>
            <p:cNvSpPr/>
            <p:nvPr/>
          </p:nvSpPr>
          <p:spPr>
            <a:xfrm rot="20755023" flipH="1">
              <a:off x="9724306" y="4456039"/>
              <a:ext cx="51020" cy="185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DA3E8127-2429-C9D9-8398-7FFF3A087415}"/>
                </a:ext>
              </a:extLst>
            </p:cNvPr>
            <p:cNvSpPr/>
            <p:nvPr/>
          </p:nvSpPr>
          <p:spPr>
            <a:xfrm rot="20755023" flipH="1">
              <a:off x="9824536" y="4465626"/>
              <a:ext cx="46579" cy="24374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0" name="Группа 349">
            <a:extLst>
              <a:ext uri="{FF2B5EF4-FFF2-40B4-BE49-F238E27FC236}">
                <a16:creationId xmlns:a16="http://schemas.microsoft.com/office/drawing/2014/main" id="{CFA465E1-F1D9-B918-34D0-3B7031D844A1}"/>
              </a:ext>
            </a:extLst>
          </p:cNvPr>
          <p:cNvGrpSpPr/>
          <p:nvPr/>
        </p:nvGrpSpPr>
        <p:grpSpPr>
          <a:xfrm rot="844977">
            <a:off x="7786966" y="4719279"/>
            <a:ext cx="80546" cy="80269"/>
            <a:chOff x="11345859" y="2678124"/>
            <a:chExt cx="222185" cy="221420"/>
          </a:xfrm>
        </p:grpSpPr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id="{52087B18-4972-3732-6165-99B190CE491E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DA03E5A5-2CC5-40C6-75F6-E7B16F469C2F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BD4FE582-CFEA-41C6-9971-BDB14F12544D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5B0D0022-EB1C-4C12-6AD6-0E04EDC85A23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8B89EE18-9860-1A74-C76D-75B6A87DA5E1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D59B03EA-B869-2B5C-FA7C-3156AB62C610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7" name="Группа 356">
            <a:extLst>
              <a:ext uri="{FF2B5EF4-FFF2-40B4-BE49-F238E27FC236}">
                <a16:creationId xmlns:a16="http://schemas.microsoft.com/office/drawing/2014/main" id="{06C1B6D7-8398-2060-55E0-AD7743D22633}"/>
              </a:ext>
            </a:extLst>
          </p:cNvPr>
          <p:cNvGrpSpPr/>
          <p:nvPr/>
        </p:nvGrpSpPr>
        <p:grpSpPr>
          <a:xfrm rot="844977">
            <a:off x="8028897" y="5043961"/>
            <a:ext cx="80546" cy="80269"/>
            <a:chOff x="11345859" y="2678124"/>
            <a:chExt cx="222185" cy="221420"/>
          </a:xfrm>
        </p:grpSpPr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id="{77D74558-BD64-BD61-77F8-D1ADB690E6A6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id="{C51084C4-7BDF-A776-D567-5BA00D6899AD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id="{2129C457-0C0F-B5D2-EDE9-B69155C5A07E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id="{832F2E97-4B07-F33F-342C-51137531D5D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id="{12A23C9B-9E31-9CF2-CBB6-278693878469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id="{FE75DBD3-8CE7-9C1A-7D30-09085B3DE789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4" name="Группа 363">
            <a:extLst>
              <a:ext uri="{FF2B5EF4-FFF2-40B4-BE49-F238E27FC236}">
                <a16:creationId xmlns:a16="http://schemas.microsoft.com/office/drawing/2014/main" id="{67C4DBC0-DCBF-A770-302F-0BA9D31F5AED}"/>
              </a:ext>
            </a:extLst>
          </p:cNvPr>
          <p:cNvGrpSpPr/>
          <p:nvPr/>
        </p:nvGrpSpPr>
        <p:grpSpPr>
          <a:xfrm>
            <a:off x="9177781" y="4434925"/>
            <a:ext cx="149409" cy="140808"/>
            <a:chOff x="5260629" y="4417941"/>
            <a:chExt cx="118975" cy="112126"/>
          </a:xfrm>
        </p:grpSpPr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id="{7893F50D-B585-AD66-DAA3-A0F2AC4AC5D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id="{963924DB-6A2A-2CED-620A-536DED51820D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id="{766DD5D0-09E5-A750-569C-67EC3A243A95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3C74F1F9-9710-15C9-F259-84AF6F2F445C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id="{DFE73E2D-8700-4985-F7E3-27F268340EF2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A913D2EE-FDCB-3558-2B3D-6DE69CACD462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9F1041-E73F-2484-5793-8AA5B723D889}"/>
              </a:ext>
            </a:extLst>
          </p:cNvPr>
          <p:cNvGrpSpPr/>
          <p:nvPr/>
        </p:nvGrpSpPr>
        <p:grpSpPr>
          <a:xfrm>
            <a:off x="7426439" y="4442788"/>
            <a:ext cx="111200" cy="103758"/>
            <a:chOff x="5718470" y="4442788"/>
            <a:chExt cx="111200" cy="103758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BE8C541-8E7A-7F99-DFC8-166B08A79C6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F1DC92-37CA-34B4-3E48-261B669C5E96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248DD9D-60A3-1685-4A9B-540F49A0C580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3D30634-68C8-7CB6-A7CA-E8236C64C27D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63E0A84-04EC-EE96-DAE8-4A5437F8B027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ACFA730-DA8C-565D-B57E-955BC0EBD67B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36574" y="4198134"/>
            <a:ext cx="871741" cy="15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23743" y="4325395"/>
            <a:ext cx="804891" cy="14169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038227" y="4191138"/>
            <a:ext cx="320419" cy="15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60368" y="4443651"/>
            <a:ext cx="222459" cy="861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FC81A7-1D74-B930-C924-8BBEB8B6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885" y="433056"/>
            <a:ext cx="2213050" cy="4207912"/>
          </a:xfrm>
          <a:prstGeom prst="rect">
            <a:avLst/>
          </a:prstGeom>
        </p:spPr>
      </p:pic>
      <p:sp>
        <p:nvSpPr>
          <p:cNvPr id="43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1873857" y="1141613"/>
            <a:ext cx="5403576" cy="687188"/>
          </a:xfrm>
          <a:prstGeom prst="roundRect">
            <a:avLst/>
          </a:prstGeom>
          <a:solidFill>
            <a:srgbClr val="099A85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Инфляция — деньги обесцениваются!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061" y="2219851"/>
            <a:ext cx="64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Вы можете повлиять на инфляцию?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061" y="2976551"/>
            <a:ext cx="680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 можете повлиять на экономику в стране и мире?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7061" y="3733251"/>
            <a:ext cx="728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А на свои финансовые решения Вы можете повлиять?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489224" y="4441039"/>
            <a:ext cx="11427005" cy="1291986"/>
          </a:xfrm>
          <a:prstGeom prst="roundRect">
            <a:avLst/>
          </a:prstGeom>
          <a:solidFill>
            <a:srgbClr val="3A76BB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78034" y="4879170"/>
            <a:ext cx="974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— выбирать разные финансовые инструменты и получать доход</a:t>
            </a:r>
          </a:p>
        </p:txBody>
      </p:sp>
      <p:sp>
        <p:nvSpPr>
          <p:cNvPr id="54" name="Google Shape;682;p33">
            <a:extLst>
              <a:ext uri="{FF2B5EF4-FFF2-40B4-BE49-F238E27FC236}">
                <a16:creationId xmlns:a16="http://schemas.microsoft.com/office/drawing/2014/main" id="{B086F03E-DC5C-0090-C2C6-C6F53DF8D603}"/>
              </a:ext>
            </a:extLst>
          </p:cNvPr>
          <p:cNvSpPr/>
          <p:nvPr/>
        </p:nvSpPr>
        <p:spPr>
          <a:xfrm>
            <a:off x="683687" y="4603464"/>
            <a:ext cx="899884" cy="906155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55" name="Google Shape;1908;p35">
            <a:extLst>
              <a:ext uri="{FF2B5EF4-FFF2-40B4-BE49-F238E27FC236}">
                <a16:creationId xmlns:a16="http://schemas.microsoft.com/office/drawing/2014/main" id="{72626EA7-1D7E-7721-A928-CD7D1D8BBDD2}"/>
              </a:ext>
            </a:extLst>
          </p:cNvPr>
          <p:cNvGrpSpPr/>
          <p:nvPr/>
        </p:nvGrpSpPr>
        <p:grpSpPr>
          <a:xfrm>
            <a:off x="683687" y="5905093"/>
            <a:ext cx="580337" cy="640746"/>
            <a:chOff x="6828347" y="2917502"/>
            <a:chExt cx="173969" cy="216426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6" name="Google Shape;1913;p35">
              <a:extLst>
                <a:ext uri="{FF2B5EF4-FFF2-40B4-BE49-F238E27FC236}">
                  <a16:creationId xmlns:a16="http://schemas.microsoft.com/office/drawing/2014/main" id="{818DBEEF-93D4-4942-97F1-E064D4489979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35">
              <a:extLst>
                <a:ext uri="{FF2B5EF4-FFF2-40B4-BE49-F238E27FC236}">
                  <a16:creationId xmlns:a16="http://schemas.microsoft.com/office/drawing/2014/main" id="{2513E659-0D0E-0656-386A-0EE263C83AD8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35">
              <a:extLst>
                <a:ext uri="{FF2B5EF4-FFF2-40B4-BE49-F238E27FC236}">
                  <a16:creationId xmlns:a16="http://schemas.microsoft.com/office/drawing/2014/main" id="{EB4EEF21-7814-44EA-2A8C-681A43BF013A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89109" y="5954439"/>
            <a:ext cx="105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ПДС – это возможность передать себе деньги в будущее!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27" y="6492875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95DA-BF07-C6B2-8D63-A9076ACF073A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ЧТО БУДЕТ ЧЕРЕЗ 15 ЛЕТ?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ACBD5-FE2E-96A1-213F-00E31989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686" y="1083556"/>
            <a:ext cx="899885" cy="824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F2A15-CBF6-8659-6CB0-C2E0778A8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135943"/>
            <a:ext cx="333375" cy="504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B3FF3-2683-FECE-3EF7-3CA9F3070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915228"/>
            <a:ext cx="333375" cy="504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B6ADCD-FBF4-F94F-CB13-3F92A30C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3678133"/>
            <a:ext cx="333375" cy="504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30897-50DE-CFD6-6E4D-9D79F233E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2118" y="1315899"/>
            <a:ext cx="504825" cy="504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B38817-5EE6-6183-C112-5AB3FF75A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87668" y="2000262"/>
            <a:ext cx="776186" cy="776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E32F63-7C08-E271-505A-E93C9A589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692" y="1797016"/>
            <a:ext cx="422835" cy="422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5760C8-D8CB-01B0-8B0E-930D181BF6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3807" y="3325780"/>
            <a:ext cx="809472" cy="759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129289-B9C6-C25F-6739-0795EFB2B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7433" y="2305031"/>
            <a:ext cx="649753" cy="6099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FAF011-9C09-0EAC-AD5D-A2C658656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1600" y="2275163"/>
            <a:ext cx="389494" cy="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</a:t>
            </a:r>
            <a:r>
              <a:rPr lang="en-US" sz="1600" dirty="0"/>
              <a:t>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600" dirty="0"/>
              <a:t>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1040</Words>
  <Application>Microsoft Office PowerPoint</Application>
  <PresentationFormat>Широкоэкранный</PresentationFormat>
  <Paragraphs>323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Rostelecom Basis Medium</vt:lpstr>
      <vt:lpstr>Jost</vt:lpstr>
      <vt:lpstr>Montserrat</vt:lpstr>
      <vt:lpstr>Jost SemiBold</vt:lpstr>
      <vt:lpstr>Wix Madefor Display</vt:lpstr>
      <vt:lpstr>Times New Roman</vt:lpstr>
      <vt:lpstr>Aptos</vt:lpstr>
      <vt:lpstr>Wingdings</vt:lpstr>
      <vt:lpstr>Open Sans ExtraBold</vt:lpstr>
      <vt:lpstr>Calibri</vt:lpstr>
      <vt:lpstr>Golos Text</vt:lpstr>
      <vt:lpstr>Open Sans Medium</vt:lpstr>
      <vt:lpstr>Arial</vt:lpstr>
      <vt:lpstr>Cascadia Mono SemiBold</vt:lpstr>
      <vt:lpstr>Open Sans</vt:lpstr>
      <vt:lpstr>Rostelecom Basis Bold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Денисов Алексей Юрьевич</cp:lastModifiedBy>
  <cp:revision>167</cp:revision>
  <dcterms:created xsi:type="dcterms:W3CDTF">2025-03-10T11:12:04Z</dcterms:created>
  <dcterms:modified xsi:type="dcterms:W3CDTF">2025-07-21T10:03:52Z</dcterms:modified>
</cp:coreProperties>
</file>